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1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763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71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091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92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14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1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56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4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328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29F73-A660-455C-ADA9-3B03DDA72A0A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F5E2A-744B-46E1-AF46-3AEF8049A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9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tile tx="-1270000" ty="-2540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9378" y="295382"/>
            <a:ext cx="10820400" cy="959600"/>
          </a:xfrm>
          <a:scene3d>
            <a:camera prst="orthographicFront"/>
            <a:lightRig rig="threePt" dir="t"/>
          </a:scene3d>
          <a:sp3d contourW="38100">
            <a:contourClr>
              <a:srgbClr val="00B0F0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ПРОДАЕТСЯ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 здание в г. Аниве, ул. Тракторная, 8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69378" y="1744206"/>
            <a:ext cx="5057843" cy="1855206"/>
          </a:xfrm>
          <a:ln>
            <a:noFill/>
          </a:ln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 № 65:05:0000073:25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- 1899,3 кв. м</a:t>
            </a:r>
            <a:endParaRPr lang="ru-RU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расположено на земельном участке с кадастровым  № 65:05:0000000:1295,                                 площадь - 11 081 кв. м, территориальная зона ОД-1 (зона делового, общественного и коммерческого назначения)</a:t>
            </a:r>
          </a:p>
          <a:p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5" b="8154"/>
          <a:stretch/>
        </p:blipFill>
        <p:spPr>
          <a:xfrm>
            <a:off x="7186352" y="3000895"/>
            <a:ext cx="3765057" cy="2294957"/>
          </a:xfrm>
          <a:scene3d>
            <a:camera prst="orthographicFront"/>
            <a:lightRig rig="threePt" dir="t"/>
          </a:scene3d>
          <a:sp3d extrusionH="76200" contourW="38100">
            <a:contourClr>
              <a:srgbClr val="00B0F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64" y="3499659"/>
            <a:ext cx="4222014" cy="2814676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00B0F0"/>
            </a:contourClr>
          </a:sp3d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6359236" y="1523185"/>
            <a:ext cx="5419290" cy="1148624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000"/>
              </a:lnSpc>
              <a:spcBef>
                <a:spcPts val="0"/>
              </a:spcBef>
            </a:pPr>
            <a:r>
              <a:rPr lang="ru-RU" sz="4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7 590 000* ₽</a:t>
            </a:r>
          </a:p>
          <a:p>
            <a:pPr algn="ctr">
              <a:lnSpc>
                <a:spcPts val="1000"/>
              </a:lnSpc>
              <a:spcBef>
                <a:spcPts val="0"/>
              </a:spcBef>
            </a:pPr>
            <a:endParaRPr lang="ru-RU" sz="41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*Начальная стоимость лота, окончательная стоимость определяется по результатам продажи посредством публичного предложения. </a:t>
            </a:r>
          </a:p>
          <a:p>
            <a:pPr>
              <a:lnSpc>
                <a:spcPts val="1000"/>
              </a:lnSpc>
              <a:spcBef>
                <a:spcPts val="0"/>
              </a:spcBef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00591" y="5295852"/>
            <a:ext cx="4170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(4242) 670559, 670582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37773" y="237468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электронной площадке АО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«Российский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аукционный </a:t>
            </a:r>
            <a:endPara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дом».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лота -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77BAA29-4001-2-1.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№21000003390000000038.</a:t>
            </a:r>
            <a:endParaRPr lang="ru-RU" sz="12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14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tile tx="-1270000" ty="-2540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8675" y="428625"/>
            <a:ext cx="10820400" cy="1009477"/>
          </a:xfrm>
          <a:scene3d>
            <a:camera prst="orthographicFront"/>
            <a:lightRig rig="threePt" dir="t"/>
          </a:scene3d>
          <a:sp3d contourW="38100">
            <a:contourClr>
              <a:srgbClr val="00B0F0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ПРОДАЕТСЯ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Нежилое здание (столовая) в г. Аниве, ул. Тракторная, 8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35579" y="1576909"/>
            <a:ext cx="4966952" cy="2037308"/>
          </a:xfrm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>
            <a:normAutofit fontScale="92500" lnSpcReduction="10000"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 № 65:05:0000073:26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- 1095,9 кв. м</a:t>
            </a:r>
          </a:p>
          <a:p>
            <a:r>
              <a:rPr lang="ru-RU" sz="1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расположено на земельном участке с кадастровым № 65:05:0000000:1328,             площадь – 6 411 кв. м, </a:t>
            </a:r>
            <a:r>
              <a:rPr lang="ru-RU" sz="1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территориальная </a:t>
            </a:r>
            <a:r>
              <a:rPr lang="ru-RU" sz="1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ОД-1 </a:t>
            </a:r>
            <a:r>
              <a:rPr lang="ru-RU" sz="1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(зона делового, общественного и коммерческого назначения)</a:t>
            </a:r>
            <a:endParaRPr lang="ru-RU" sz="17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6" b="5850"/>
          <a:stretch/>
        </p:blipFill>
        <p:spPr>
          <a:xfrm>
            <a:off x="7300591" y="3217026"/>
            <a:ext cx="3745271" cy="2120390"/>
          </a:xfrm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 contourW="38100">
            <a:contourClr>
              <a:srgbClr val="00B0F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3524596"/>
            <a:ext cx="4187630" cy="2667026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00B0F0"/>
            </a:contourClr>
          </a:sp3d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6587232" y="1796513"/>
            <a:ext cx="5419290" cy="1148624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5 320 000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₽</a:t>
            </a:r>
          </a:p>
          <a:p>
            <a:pPr algn="ctr">
              <a:lnSpc>
                <a:spcPts val="1000"/>
              </a:lnSpc>
              <a:spcBef>
                <a:spcPts val="0"/>
              </a:spcBef>
            </a:pPr>
            <a:endParaRPr lang="ru-RU" sz="41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*Начальная стоимость лота, окончательная стоимость определяется по результатам продажи посредством публичного предложения.</a:t>
            </a:r>
          </a:p>
          <a:p>
            <a:pPr>
              <a:lnSpc>
                <a:spcPts val="1000"/>
              </a:lnSpc>
              <a:spcBef>
                <a:spcPts val="0"/>
              </a:spcBef>
            </a:pPr>
            <a:endPara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00"/>
              </a:lnSpc>
              <a:spcBef>
                <a:spcPts val="0"/>
              </a:spcBef>
            </a:pPr>
            <a:endPara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000"/>
              </a:lnSpc>
              <a:spcBef>
                <a:spcPts val="0"/>
              </a:spcBef>
            </a:pP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00591" y="5270913"/>
            <a:ext cx="4170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(4242</a:t>
            </a:r>
            <a:r>
              <a:rPr lang="ru-RU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670559, 670582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87232" y="248347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электронной площадке АО «Российский аукционный </a:t>
            </a:r>
            <a:endParaRPr lang="ru-RU" sz="1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Код лота </a:t>
            </a:r>
            <a:r>
              <a:rPr lang="ru-RU" sz="1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77BAA29-4001-2-2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21000003390000000038.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161</Words>
  <Application>Microsoft Office PowerPoint</Application>
  <PresentationFormat>Широкоэкранный</PresentationFormat>
  <Paragraphs>23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ПРОДАЕТСЯ Административное здание в г. Аниве, ул. Тракторная, 8</vt:lpstr>
      <vt:lpstr>ПРОДАЕТСЯ Нежилое здание (столовая) в г. Аниве, ул. Тракторная,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Фатыхова Маргарита Сергеевна</dc:creator>
  <cp:lastModifiedBy>Лукьянова Арина Юрьевна</cp:lastModifiedBy>
  <cp:revision>33</cp:revision>
  <dcterms:created xsi:type="dcterms:W3CDTF">2024-09-25T03:34:36Z</dcterms:created>
  <dcterms:modified xsi:type="dcterms:W3CDTF">2025-11-28T03:20:29Z</dcterms:modified>
</cp:coreProperties>
</file>