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57" r:id="rId4"/>
    <p:sldId id="258" r:id="rId5"/>
    <p:sldId id="1654" r:id="rId6"/>
    <p:sldId id="975" r:id="rId7"/>
    <p:sldId id="263" r:id="rId8"/>
    <p:sldId id="1656" r:id="rId9"/>
    <p:sldId id="1655" r:id="rId10"/>
    <p:sldId id="262" r:id="rId11"/>
    <p:sldId id="259" r:id="rId12"/>
    <p:sldId id="260" r:id="rId13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rtegra Sans Condensed Bold" panose="020B0604020202020204" charset="0"/>
      <p:regular r:id="rId19"/>
    </p:embeddedFont>
    <p:embeddedFont>
      <p:font typeface="Artegra Sans Condensed" panose="020B0604020202020204" charset="0"/>
      <p:regular r:id="rId20"/>
    </p:embeddedFont>
    <p:embeddedFont>
      <p:font typeface="Intro" panose="02000000000000000000" charset="0"/>
      <p:regular r:id="rId21"/>
    </p:embeddedFon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  <p:embeddedFont>
      <p:font typeface="Open Sans Semibold" panose="020B0604020202020204" charset="0"/>
      <p:bold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D9DF9F8-EC32-4C01-BE10-0E472686BD08}">
          <p14:sldIdLst>
            <p14:sldId id="256"/>
            <p14:sldId id="261"/>
            <p14:sldId id="257"/>
            <p14:sldId id="258"/>
            <p14:sldId id="1654"/>
            <p14:sldId id="975"/>
            <p14:sldId id="263"/>
            <p14:sldId id="1656"/>
            <p14:sldId id="1655"/>
            <p14:sldId id="262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B2AA"/>
    <a:srgbClr val="32757A"/>
    <a:srgbClr val="1D9F99"/>
    <a:srgbClr val="47A5AD"/>
    <a:srgbClr val="93D9D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256" autoAdjust="0"/>
  </p:normalViewPr>
  <p:slideViewPr>
    <p:cSldViewPr>
      <p:cViewPr varScale="1">
        <p:scale>
          <a:sx n="49" d="100"/>
          <a:sy n="49" d="100"/>
        </p:scale>
        <p:origin x="48" y="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64BF5-57D6-4B20-AD5F-1363F888DF94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73551-0419-4761-9F56-A633928764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791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5763" y="1235075"/>
            <a:ext cx="5929312" cy="33353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\Площади общ объектов, плотность застройки, Баланс территории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2D38FF-77B6-42CC-85A7-8ECF9B04786A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779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48.png"/><Relationship Id="rId10" Type="http://schemas.openxmlformats.org/officeDocument/2006/relationships/image" Target="../media/image50.png"/><Relationship Id="rId4" Type="http://schemas.openxmlformats.org/officeDocument/2006/relationships/image" Target="../media/image21.svg"/><Relationship Id="rId9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svg"/><Relationship Id="rId18" Type="http://schemas.openxmlformats.org/officeDocument/2006/relationships/image" Target="../media/image28.png"/><Relationship Id="rId26" Type="http://schemas.openxmlformats.org/officeDocument/2006/relationships/image" Target="../media/image33.png"/><Relationship Id="rId39" Type="http://schemas.openxmlformats.org/officeDocument/2006/relationships/image" Target="../media/image63.svg"/><Relationship Id="rId21" Type="http://schemas.openxmlformats.org/officeDocument/2006/relationships/image" Target="../media/image46.svg"/><Relationship Id="rId34" Type="http://schemas.openxmlformats.org/officeDocument/2006/relationships/image" Target="../media/image39.pn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6" Type="http://schemas.openxmlformats.org/officeDocument/2006/relationships/image" Target="../media/image27.png"/><Relationship Id="rId20" Type="http://schemas.openxmlformats.org/officeDocument/2006/relationships/image" Target="../media/image29.png"/><Relationship Id="rId29" Type="http://schemas.openxmlformats.org/officeDocument/2006/relationships/image" Target="../media/image35.png"/><Relationship Id="rId41" Type="http://schemas.openxmlformats.org/officeDocument/2006/relationships/image" Target="../media/image6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24" Type="http://schemas.openxmlformats.org/officeDocument/2006/relationships/image" Target="../media/image32.png"/><Relationship Id="rId32" Type="http://schemas.openxmlformats.org/officeDocument/2006/relationships/image" Target="../media/image38.png"/><Relationship Id="rId37" Type="http://schemas.openxmlformats.org/officeDocument/2006/relationships/image" Target="../media/image61.svg"/><Relationship Id="rId40" Type="http://schemas.openxmlformats.org/officeDocument/2006/relationships/image" Target="../media/image42.png"/><Relationship Id="rId5" Type="http://schemas.openxmlformats.org/officeDocument/2006/relationships/image" Target="../media/image19.png"/><Relationship Id="rId15" Type="http://schemas.openxmlformats.org/officeDocument/2006/relationships/image" Target="../media/image40.svg"/><Relationship Id="rId23" Type="http://schemas.openxmlformats.org/officeDocument/2006/relationships/image" Target="../media/image31.jpg"/><Relationship Id="rId28" Type="http://schemas.openxmlformats.org/officeDocument/2006/relationships/image" Target="../media/image53.svg"/><Relationship Id="rId36" Type="http://schemas.openxmlformats.org/officeDocument/2006/relationships/image" Target="../media/image40.png"/><Relationship Id="rId10" Type="http://schemas.openxmlformats.org/officeDocument/2006/relationships/image" Target="../media/image23.png"/><Relationship Id="rId19" Type="http://schemas.openxmlformats.org/officeDocument/2006/relationships/image" Target="../media/image44.svg"/><Relationship Id="rId31" Type="http://schemas.openxmlformats.org/officeDocument/2006/relationships/image" Target="../media/image37.png"/><Relationship Id="rId4" Type="http://schemas.openxmlformats.org/officeDocument/2006/relationships/image" Target="../media/image18.jpg"/><Relationship Id="rId9" Type="http://schemas.openxmlformats.org/officeDocument/2006/relationships/image" Target="../media/image22.png"/><Relationship Id="rId14" Type="http://schemas.openxmlformats.org/officeDocument/2006/relationships/image" Target="../media/image26.png"/><Relationship Id="rId22" Type="http://schemas.openxmlformats.org/officeDocument/2006/relationships/image" Target="../media/image30.jpg"/><Relationship Id="rId27" Type="http://schemas.openxmlformats.org/officeDocument/2006/relationships/image" Target="../media/image34.png"/><Relationship Id="rId30" Type="http://schemas.openxmlformats.org/officeDocument/2006/relationships/image" Target="../media/image36.png"/><Relationship Id="rId35" Type="http://schemas.openxmlformats.org/officeDocument/2006/relationships/image" Target="../media/image59.svg"/><Relationship Id="rId8" Type="http://schemas.openxmlformats.org/officeDocument/2006/relationships/image" Target="../media/image33.svg"/><Relationship Id="rId3" Type="http://schemas.openxmlformats.org/officeDocument/2006/relationships/image" Target="../media/image17.jpg"/><Relationship Id="rId12" Type="http://schemas.openxmlformats.org/officeDocument/2006/relationships/image" Target="../media/image25.pn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33" Type="http://schemas.microsoft.com/office/2007/relationships/hdphoto" Target="../media/hdphoto1.wdp"/><Relationship Id="rId38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265" r="4265"/>
          <a:stretch>
            <a:fillRect/>
          </a:stretch>
        </p:blipFill>
        <p:spPr>
          <a:xfrm>
            <a:off x="0" y="0"/>
            <a:ext cx="7057077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230925" y="3390900"/>
            <a:ext cx="3932874" cy="1038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049000" y="4607228"/>
            <a:ext cx="6553200" cy="2628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ru-RU" sz="4999" dirty="0">
                <a:solidFill>
                  <a:srgbClr val="47A5AD"/>
                </a:solidFill>
                <a:latin typeface="Intro" panose="02000000000000000000" charset="0"/>
              </a:rPr>
              <a:t>ВСЕСЕЗОННЫЙ КУРОРТ</a:t>
            </a:r>
          </a:p>
          <a:p>
            <a:pPr>
              <a:lnSpc>
                <a:spcPts val="6999"/>
              </a:lnSpc>
              <a:spcBef>
                <a:spcPct val="0"/>
              </a:spcBef>
            </a:pPr>
            <a:endParaRPr lang="en-US" sz="4999" dirty="0">
              <a:solidFill>
                <a:srgbClr val="47A5AD"/>
              </a:solidFill>
              <a:latin typeface="Intro" panose="02000000000000000000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268200" y="190500"/>
            <a:ext cx="4131094" cy="1289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44"/>
              </a:lnSpc>
              <a:spcBef>
                <a:spcPct val="0"/>
              </a:spcBef>
            </a:pPr>
            <a:r>
              <a:rPr lang="ru-RU" sz="2460" dirty="0">
                <a:solidFill>
                  <a:srgbClr val="000000"/>
                </a:solidFill>
                <a:latin typeface="Artegra Sans Condensed"/>
              </a:rPr>
              <a:t>ГОРОДСКОЙ ОКРУГ «</a:t>
            </a:r>
            <a:r>
              <a:rPr lang="ru-RU" sz="2800" dirty="0">
                <a:solidFill>
                  <a:srgbClr val="000000"/>
                </a:solidFill>
                <a:latin typeface="Artegra Sans Condensed"/>
              </a:rPr>
              <a:t>АЛЕКСАНДРОВСК-САХАЛИНСКИЙ РАЙОН</a:t>
            </a:r>
            <a:r>
              <a:rPr lang="ru-RU" sz="2460" dirty="0">
                <a:solidFill>
                  <a:srgbClr val="000000"/>
                </a:solidFill>
                <a:latin typeface="Artegra Sans Condensed"/>
              </a:rPr>
              <a:t>»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7967" y="9525082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41204E-1D4C-422A-90DC-7B601EC28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906000" cy="10286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E13236-26F1-441D-9912-0551BF2995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" r="405" b="4876"/>
          <a:stretch/>
        </p:blipFill>
        <p:spPr>
          <a:xfrm>
            <a:off x="19050" y="0"/>
            <a:ext cx="18288000" cy="10286999"/>
          </a:xfrm>
          <a:prstGeom prst="rect">
            <a:avLst/>
          </a:prstGeom>
        </p:spPr>
      </p:pic>
      <p:sp>
        <p:nvSpPr>
          <p:cNvPr id="8" name="TextBox 32">
            <a:extLst>
              <a:ext uri="{FF2B5EF4-FFF2-40B4-BE49-F238E27FC236}">
                <a16:creationId xmlns:a16="http://schemas.microsoft.com/office/drawing/2014/main" id="{10EEA343-155D-4872-BBBB-BAED87E52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32" y="437296"/>
            <a:ext cx="1033435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sz="4000" dirty="0">
                <a:solidFill>
                  <a:srgbClr val="32757A"/>
                </a:solidFill>
                <a:latin typeface="Arial Black" panose="020B0A04020102020204" pitchFamily="34" charset="0"/>
              </a:rPr>
              <a:t>ИСТОРИКО-ЛИТЕРАТУРНЫЙ МУЗЕЙ </a:t>
            </a:r>
            <a:r>
              <a:rPr lang="ru-RU" sz="4000" dirty="0">
                <a:solidFill>
                  <a:srgbClr val="32757A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«А.П. Чехов и Сахалин»</a:t>
            </a:r>
          </a:p>
          <a:p>
            <a:endParaRPr lang="ru-RU" sz="4000" dirty="0">
              <a:solidFill>
                <a:srgbClr val="47A5AD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16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0"/>
            <a:ext cx="9144000" cy="10293927"/>
            <a:chOff x="0" y="0"/>
            <a:chExt cx="2408296" cy="27833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83387"/>
            </a:xfrm>
            <a:custGeom>
              <a:avLst/>
              <a:gdLst/>
              <a:ahLst/>
              <a:cxnLst/>
              <a:rect l="l" t="t" r="r" b="b"/>
              <a:pathLst>
                <a:path w="2408296" h="2783387">
                  <a:moveTo>
                    <a:pt x="0" y="0"/>
                  </a:moveTo>
                  <a:lnTo>
                    <a:pt x="2408296" y="0"/>
                  </a:lnTo>
                  <a:lnTo>
                    <a:pt x="2408296" y="2783387"/>
                  </a:lnTo>
                  <a:lnTo>
                    <a:pt x="0" y="2783387"/>
                  </a:lnTo>
                  <a:close/>
                </a:path>
              </a:pathLst>
            </a:custGeom>
            <a:solidFill>
              <a:srgbClr val="47A5A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63061" y="87766"/>
            <a:ext cx="8286070" cy="263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СПЕЦИАЛЬНЫЕ ЭКОНОМИЧЕСКИЕ ЗОНЫ</a:t>
            </a:r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901367"/>
              </p:ext>
            </p:extLst>
          </p:nvPr>
        </p:nvGraphicFramePr>
        <p:xfrm>
          <a:off x="9770142" y="4201760"/>
          <a:ext cx="8507954" cy="4179595"/>
        </p:xfrm>
        <a:graphic>
          <a:graphicData uri="http://schemas.openxmlformats.org/drawingml/2006/table">
            <a:tbl>
              <a:tblPr/>
              <a:tblGrid>
                <a:gridCol w="1653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4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1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1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6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16223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Налог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 прибыль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 имущество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На землю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Страховые взносы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830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Общие ставки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20%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2,2%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1,8%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30%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007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ТОР</a:t>
                      </a:r>
                      <a:endParaRPr lang="en-US" sz="1100"/>
                    </a:p>
                    <a:p>
                      <a:pPr algn="ctr">
                        <a:lnSpc>
                          <a:spcPts val="2474"/>
                        </a:lnSpc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первые 5 лет</a:t>
                      </a:r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0%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7,6%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4535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 Bold"/>
                        </a:rPr>
                        <a:t>ТОР </a:t>
                      </a:r>
                      <a:endParaRPr lang="en-US" sz="1100"/>
                    </a:p>
                    <a:p>
                      <a:pPr algn="ctr">
                        <a:lnSpc>
                          <a:spcPts val="2474"/>
                        </a:lnSpc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следующие 5 лет</a:t>
                      </a:r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12%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1,1%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>
                          <a:solidFill>
                            <a:srgbClr val="47A5AD"/>
                          </a:solidFill>
                          <a:latin typeface="Artegra Sans Condensed"/>
                        </a:rPr>
                        <a:t>1,8%</a:t>
                      </a:r>
                      <a:endParaRPr lang="en-US" sz="110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en-US" sz="1767" dirty="0">
                          <a:solidFill>
                            <a:srgbClr val="47A5AD"/>
                          </a:solidFill>
                          <a:latin typeface="Artegra Sans Condensed"/>
                        </a:rPr>
                        <a:t>7,6%</a:t>
                      </a:r>
                      <a:endParaRPr lang="en-US" sz="1100" dirty="0"/>
                    </a:p>
                  </a:txBody>
                  <a:tcPr marL="9525" marR="9525" marT="9525" marB="95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10065013" y="2835875"/>
            <a:ext cx="7784118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создайте свой бизнес-план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воспользуйтесь бесплатным подключением к объектам инфраструктуры ТОР</a:t>
            </a:r>
          </a:p>
          <a:p>
            <a:pPr algn="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Artegra Sans Condensed" panose="020B0604020202020204" charset="0"/>
              </a:rPr>
              <a:t>получите земельный участок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2704" y="87766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2704" y="4154135"/>
            <a:ext cx="8471406" cy="1480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Возмещение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затрат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проценты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по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кредитам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инфраструктуру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(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до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100 %,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более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100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млн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руб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.)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оборудование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и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транспортные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средства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(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до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70 %,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более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100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млн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руб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2704" y="1410153"/>
            <a:ext cx="8626655" cy="1859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СЗПК (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Соглашение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о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защите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и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поощрении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капиталовложений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)</a:t>
            </a: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для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проектов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от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200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млн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руб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. </a:t>
            </a: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Возмещение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100 %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затрат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>
                <a:solidFill>
                  <a:srgbClr val="47A5AD"/>
                </a:solidFill>
                <a:latin typeface="Artegra Sans Condensed" panose="020B0604020202020204" charset="0"/>
              </a:rPr>
              <a:t>инфраструктуру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«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Стабилизационная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оговорка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» –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неухудшение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инвестиционного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законодательства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в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течение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реализации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проекта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(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включая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налоговые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нормы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2704" y="6526641"/>
            <a:ext cx="6726746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47A5AD"/>
                </a:solidFill>
                <a:latin typeface="Artegra Sans Condensed" panose="020B0604020202020204" charset="0"/>
              </a:rPr>
              <a:t>Земля без торгов</a:t>
            </a: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>
                <a:solidFill>
                  <a:srgbClr val="47A5AD"/>
                </a:solidFill>
                <a:latin typeface="Artegra Sans Condensed" panose="020B0604020202020204" charset="0"/>
              </a:rPr>
              <a:t>в аренду без торгов для масштабных проектов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>
                <a:solidFill>
                  <a:srgbClr val="47A5AD"/>
                </a:solidFill>
                <a:latin typeface="Artegra Sans Condensed" panose="020B0604020202020204" charset="0"/>
              </a:rPr>
              <a:t>для резидентов ТОР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02704" y="8159226"/>
            <a:ext cx="8471406" cy="185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Налоговые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льготы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0 %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имущество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в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первые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5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лет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для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приоритетных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проектов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0 %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прибыль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в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первые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5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лет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для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региональных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проектов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инвестиционный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налоговый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вычет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по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налогу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на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прибыль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в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размере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50 %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инвестиционных</a:t>
            </a:r>
            <a:r>
              <a:rPr lang="en-US" sz="2100" dirty="0">
                <a:solidFill>
                  <a:srgbClr val="47A5AD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47A5AD"/>
                </a:solidFill>
                <a:latin typeface="Artegra Sans Condensed" panose="020B0604020202020204" charset="0"/>
              </a:rPr>
              <a:t>затрат</a:t>
            </a:r>
            <a:endParaRPr lang="en-US" sz="2100" dirty="0">
              <a:solidFill>
                <a:srgbClr val="47A5AD"/>
              </a:solidFill>
              <a:latin typeface="Artegra Sans Condensed" panose="020B0604020202020204" charset="0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4459832" y="8612335"/>
            <a:ext cx="3389300" cy="1173796"/>
            <a:chOff x="0" y="-47625"/>
            <a:chExt cx="4519066" cy="156506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25712"/>
              <a:ext cx="4519066" cy="99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свободная таможенная зона </a:t>
              </a:r>
            </a:p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иностранная сила вне квот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98260" y="-47625"/>
              <a:ext cx="2020806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а также: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324775" y="324370"/>
            <a:ext cx="1407849" cy="14086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5214" y="4064957"/>
            <a:ext cx="7816958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investinsakhalin.ru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E-mail: investsakh@ya.ru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47A5AD"/>
                </a:solidFill>
                <a:latin typeface="Artegra Sans Condensed" panose="020B0604020202020204" charset="0"/>
              </a:rPr>
              <a:t>тел</a:t>
            </a: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: +74242671765, +74242671771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14403" y="2933700"/>
            <a:ext cx="5910197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 l="4265" r="4265"/>
          <a:stretch>
            <a:fillRect/>
          </a:stretch>
        </p:blipFill>
        <p:spPr>
          <a:xfrm>
            <a:off x="11230923" y="0"/>
            <a:ext cx="7057077" cy="102870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2728890" y="9191625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9A8E00-2B6A-492E-AAE2-2D8BC0FAB6F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6642" y="0"/>
            <a:ext cx="11731357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5552" y="585113"/>
            <a:ext cx="10814052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35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9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ntro" panose="02000000000000000000" charset="0"/>
                <a:ea typeface="+mn-ea"/>
                <a:cs typeface="+mn-cs"/>
              </a:rPr>
              <a:t>ЦЕЛЬ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15914" y="988750"/>
            <a:ext cx="14595486" cy="418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63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3546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туристического потенциала ГО «Александровск-сахалинский район»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7A5AD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tro"/>
                <a:ea typeface="+mn-ea"/>
                <a:cs typeface="+mn-cs"/>
              </a:rPr>
              <a:t>картинка по теме 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0E5E7D7-D4C3-47DF-AFF5-ED7DD4B52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524" y="2827699"/>
            <a:ext cx="11013477" cy="7459301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148FF4BA-8508-4460-81D0-1CD4E30393FD}"/>
              </a:ext>
            </a:extLst>
          </p:cNvPr>
          <p:cNvSpPr txBox="1"/>
          <p:nvPr/>
        </p:nvSpPr>
        <p:spPr>
          <a:xfrm>
            <a:off x="367415" y="1529266"/>
            <a:ext cx="12053185" cy="418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63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20B3A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Позиционирование: </a:t>
            </a:r>
            <a:r>
              <a:rPr lang="ru-RU" sz="2400" b="1" dirty="0">
                <a:solidFill>
                  <a:srgbClr val="3546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курорт спортивных и </a:t>
            </a:r>
            <a:r>
              <a:rPr lang="ru-RU" sz="2400" b="1" dirty="0" err="1">
                <a:solidFill>
                  <a:srgbClr val="3546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околоэкстремальных</a:t>
            </a:r>
            <a:r>
              <a:rPr lang="ru-RU" sz="2400" b="1" dirty="0">
                <a:solidFill>
                  <a:srgbClr val="3546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развлечений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47A5AD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D7E3CB-03E8-4AD8-87F7-2841FDB98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3719" y="253992"/>
            <a:ext cx="5081220" cy="239077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33D5946-E6A0-49EF-BBB5-E9264740FF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" y="2156043"/>
            <a:ext cx="6787663" cy="56769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6F073AD7-147E-4E5B-8D86-C313834B6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15" y="7814438"/>
            <a:ext cx="3197055" cy="23241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6CD04F3-BE10-418D-B077-0C00D137A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5213" y="7814437"/>
            <a:ext cx="354986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19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521990" y="5980344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521990" y="6291300"/>
            <a:ext cx="9266072" cy="41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ru-RU" sz="2496" dirty="0">
                <a:solidFill>
                  <a:srgbClr val="47A5AD"/>
                </a:solidFill>
                <a:latin typeface="Artegra Sans Condensed"/>
              </a:rPr>
              <a:t>5,94 млрд. руб.</a:t>
            </a:r>
            <a:endParaRPr lang="en-US" sz="2496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521990" y="6825168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>
                <a:solidFill>
                  <a:srgbClr val="000000"/>
                </a:solidFill>
                <a:latin typeface="Intro"/>
              </a:rPr>
              <a:t>ИНАЯ Информация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466705" y="7381915"/>
            <a:ext cx="9266072" cy="412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r>
              <a:rPr lang="en-US" sz="2496" dirty="0" err="1">
                <a:solidFill>
                  <a:srgbClr val="47A5AD"/>
                </a:solidFill>
                <a:latin typeface="Artegra Sans Condensed"/>
              </a:rPr>
              <a:t>текст</a:t>
            </a:r>
            <a:endParaRPr lang="en-US" sz="2496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1E46E52-EA38-4B29-8F4B-A90E08080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03" y="7228805"/>
            <a:ext cx="6713946" cy="266547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DC1A5A6-1029-40F1-8C9F-DC90A4EED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91011"/>
            <a:ext cx="6090498" cy="558933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E297B76-1FD1-406E-8D7F-2F31C6641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4320" y="0"/>
            <a:ext cx="10723679" cy="10287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6C0A4E3-767D-461B-9727-7505E59EF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229" y="66441"/>
            <a:ext cx="6572058" cy="64623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191" b="7191"/>
          <a:stretch>
            <a:fillRect/>
          </a:stretch>
        </p:blipFill>
        <p:spPr>
          <a:xfrm>
            <a:off x="415172" y="3097324"/>
            <a:ext cx="11602353" cy="661817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33399" y="1102242"/>
            <a:ext cx="6172201" cy="866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Земельный участок образован 4 участками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 </a:t>
            </a:r>
          </a:p>
          <a:p>
            <a:pPr algn="just">
              <a:lnSpc>
                <a:spcPts val="3499"/>
              </a:lnSpc>
            </a:pP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Общая п</a:t>
            </a:r>
            <a:r>
              <a:rPr lang="en-US" sz="2499" dirty="0" err="1">
                <a:solidFill>
                  <a:srgbClr val="47A5AD"/>
                </a:solidFill>
                <a:latin typeface="Artegra Sans Condensed"/>
              </a:rPr>
              <a:t>лощадь</a:t>
            </a: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: </a:t>
            </a: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1139462,0 </a:t>
            </a:r>
            <a:r>
              <a:rPr lang="ru-RU" sz="2499" dirty="0" err="1">
                <a:solidFill>
                  <a:srgbClr val="47A5AD"/>
                </a:solidFill>
                <a:latin typeface="Artegra Sans Condensed"/>
              </a:rPr>
              <a:t>кв.м</a:t>
            </a:r>
            <a:endParaRPr lang="ru-RU" sz="2499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2789" y="341597"/>
            <a:ext cx="10833653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ru-RU" sz="2500" dirty="0">
                <a:solidFill>
                  <a:srgbClr val="20B2AA"/>
                </a:solidFill>
                <a:latin typeface="Intro"/>
              </a:rPr>
              <a:t> </a:t>
            </a:r>
            <a:r>
              <a:rPr lang="en-US" sz="2500" dirty="0">
                <a:solidFill>
                  <a:srgbClr val="20B2AA"/>
                </a:solidFill>
                <a:latin typeface="Intro"/>
              </a:rPr>
              <a:t>СХЕМА РАСПОЛОЖЕНИЯ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EB6A79-075D-473F-AF16-29958DD20E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17" t="-965"/>
          <a:stretch/>
        </p:blipFill>
        <p:spPr>
          <a:xfrm>
            <a:off x="436943" y="2552700"/>
            <a:ext cx="11602353" cy="7233139"/>
          </a:xfrm>
          <a:prstGeom prst="rect">
            <a:avLst/>
          </a:prstGeom>
        </p:spPr>
      </p:pic>
      <p:graphicFrame>
        <p:nvGraphicFramePr>
          <p:cNvPr id="9" name="Таблица 10">
            <a:extLst>
              <a:ext uri="{FF2B5EF4-FFF2-40B4-BE49-F238E27FC236}">
                <a16:creationId xmlns:a16="http://schemas.microsoft.com/office/drawing/2014/main" id="{27511235-F64F-45A3-856C-8BE005B47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95169"/>
              </p:ext>
            </p:extLst>
          </p:nvPr>
        </p:nvGraphicFramePr>
        <p:xfrm>
          <a:off x="12268200" y="419099"/>
          <a:ext cx="5791200" cy="929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341080008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40254251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7294708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634260035"/>
                    </a:ext>
                  </a:extLst>
                </a:gridCol>
              </a:tblGrid>
              <a:tr h="1702158">
                <a:tc>
                  <a:txBody>
                    <a:bodyPr/>
                    <a:lstStyle/>
                    <a:p>
                      <a:r>
                        <a:rPr lang="ru-RU" dirty="0"/>
                        <a:t>№ п/п</a:t>
                      </a:r>
                    </a:p>
                  </a:txBody>
                  <a:tcPr>
                    <a:solidFill>
                      <a:srgbClr val="20B2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Кадастровый номер земельного участка</a:t>
                      </a:r>
                    </a:p>
                  </a:txBody>
                  <a:tcPr>
                    <a:solidFill>
                      <a:srgbClr val="20B2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Адрес </a:t>
                      </a:r>
                    </a:p>
                  </a:txBody>
                  <a:tcPr>
                    <a:solidFill>
                      <a:srgbClr val="20B2A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Площадь, </a:t>
                      </a:r>
                      <a:r>
                        <a:rPr lang="ru-RU" dirty="0" err="1"/>
                        <a:t>кв.м</a:t>
                      </a:r>
                      <a:endParaRPr lang="ru-RU" dirty="0"/>
                    </a:p>
                  </a:txBody>
                  <a:tcPr>
                    <a:solidFill>
                      <a:srgbClr val="20B2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478074"/>
                  </a:ext>
                </a:extLst>
              </a:tr>
              <a:tr h="1702158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Неразграниченные земли в границах территории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г. Александровск-Сахалинский, район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397 976,0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169057"/>
                  </a:ext>
                </a:extLst>
              </a:tr>
              <a:tr h="2094963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65:21:0000006:13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г. Александровск-Сахалинский, район</a:t>
                      </a:r>
                    </a:p>
                    <a:p>
                      <a:r>
                        <a:rPr lang="ru-RU" dirty="0"/>
                        <a:t> ул. Морская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314,0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786079"/>
                  </a:ext>
                </a:extLst>
              </a:tr>
              <a:tr h="2094963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65:21:0000000:71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г. Александровск-Сахалинский, район </a:t>
                      </a:r>
                    </a:p>
                    <a:p>
                      <a:r>
                        <a:rPr lang="ru-RU" dirty="0"/>
                        <a:t>ул. Учебная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731 187,0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654505"/>
                  </a:ext>
                </a:extLst>
              </a:tr>
              <a:tr h="1702158"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65:21:0000006:220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г. Александровск-Сахалинский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9 985,0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9887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4006" y="0"/>
            <a:ext cx="18332828" cy="10287000"/>
            <a:chOff x="-3844" y="969264"/>
            <a:chExt cx="17085344" cy="8631936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30C736A1-7032-8138-FC07-71A4C5489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44" y="969264"/>
              <a:ext cx="17050512" cy="8631936"/>
            </a:xfrm>
            <a:prstGeom prst="rect">
              <a:avLst/>
            </a:prstGeom>
          </p:spPr>
        </p:pic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97E408C8-A3BE-1366-E651-40EF6CC35489}"/>
                </a:ext>
              </a:extLst>
            </p:cNvPr>
            <p:cNvSpPr/>
            <p:nvPr/>
          </p:nvSpPr>
          <p:spPr>
            <a:xfrm>
              <a:off x="0" y="4838700"/>
              <a:ext cx="6962775" cy="890588"/>
            </a:xfrm>
            <a:custGeom>
              <a:avLst/>
              <a:gdLst>
                <a:gd name="connsiteX0" fmla="*/ 0 w 6962775"/>
                <a:gd name="connsiteY0" fmla="*/ 0 h 890588"/>
                <a:gd name="connsiteX1" fmla="*/ 328613 w 6962775"/>
                <a:gd name="connsiteY1" fmla="*/ 38100 h 890588"/>
                <a:gd name="connsiteX2" fmla="*/ 733425 w 6962775"/>
                <a:gd name="connsiteY2" fmla="*/ 66675 h 890588"/>
                <a:gd name="connsiteX3" fmla="*/ 1252538 w 6962775"/>
                <a:gd name="connsiteY3" fmla="*/ 71438 h 890588"/>
                <a:gd name="connsiteX4" fmla="*/ 1728788 w 6962775"/>
                <a:gd name="connsiteY4" fmla="*/ 42863 h 890588"/>
                <a:gd name="connsiteX5" fmla="*/ 2057400 w 6962775"/>
                <a:gd name="connsiteY5" fmla="*/ 28575 h 890588"/>
                <a:gd name="connsiteX6" fmla="*/ 2366963 w 6962775"/>
                <a:gd name="connsiteY6" fmla="*/ 38100 h 890588"/>
                <a:gd name="connsiteX7" fmla="*/ 2667000 w 6962775"/>
                <a:gd name="connsiteY7" fmla="*/ 47625 h 890588"/>
                <a:gd name="connsiteX8" fmla="*/ 2924175 w 6962775"/>
                <a:gd name="connsiteY8" fmla="*/ 61913 h 890588"/>
                <a:gd name="connsiteX9" fmla="*/ 3214688 w 6962775"/>
                <a:gd name="connsiteY9" fmla="*/ 33338 h 890588"/>
                <a:gd name="connsiteX10" fmla="*/ 3562350 w 6962775"/>
                <a:gd name="connsiteY10" fmla="*/ 9525 h 890588"/>
                <a:gd name="connsiteX11" fmla="*/ 3719513 w 6962775"/>
                <a:gd name="connsiteY11" fmla="*/ 28575 h 890588"/>
                <a:gd name="connsiteX12" fmla="*/ 4090988 w 6962775"/>
                <a:gd name="connsiteY12" fmla="*/ 152400 h 890588"/>
                <a:gd name="connsiteX13" fmla="*/ 4643438 w 6962775"/>
                <a:gd name="connsiteY13" fmla="*/ 342900 h 890588"/>
                <a:gd name="connsiteX14" fmla="*/ 5195888 w 6962775"/>
                <a:gd name="connsiteY14" fmla="*/ 523875 h 890588"/>
                <a:gd name="connsiteX15" fmla="*/ 5691188 w 6962775"/>
                <a:gd name="connsiteY15" fmla="*/ 709613 h 890588"/>
                <a:gd name="connsiteX16" fmla="*/ 6091238 w 6962775"/>
                <a:gd name="connsiteY16" fmla="*/ 828675 h 890588"/>
                <a:gd name="connsiteX17" fmla="*/ 6415088 w 6962775"/>
                <a:gd name="connsiteY17" fmla="*/ 876300 h 890588"/>
                <a:gd name="connsiteX18" fmla="*/ 6843713 w 6962775"/>
                <a:gd name="connsiteY18" fmla="*/ 890588 h 890588"/>
                <a:gd name="connsiteX19" fmla="*/ 6962775 w 6962775"/>
                <a:gd name="connsiteY19" fmla="*/ 885825 h 890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962775" h="890588">
                  <a:moveTo>
                    <a:pt x="0" y="0"/>
                  </a:moveTo>
                  <a:lnTo>
                    <a:pt x="328613" y="38100"/>
                  </a:lnTo>
                  <a:lnTo>
                    <a:pt x="733425" y="66675"/>
                  </a:lnTo>
                  <a:lnTo>
                    <a:pt x="1252538" y="71438"/>
                  </a:lnTo>
                  <a:lnTo>
                    <a:pt x="1728788" y="42863"/>
                  </a:lnTo>
                  <a:lnTo>
                    <a:pt x="2057400" y="28575"/>
                  </a:lnTo>
                  <a:lnTo>
                    <a:pt x="2366963" y="38100"/>
                  </a:lnTo>
                  <a:lnTo>
                    <a:pt x="2667000" y="47625"/>
                  </a:lnTo>
                  <a:lnTo>
                    <a:pt x="2924175" y="61913"/>
                  </a:lnTo>
                  <a:lnTo>
                    <a:pt x="3214688" y="33338"/>
                  </a:lnTo>
                  <a:lnTo>
                    <a:pt x="3562350" y="9525"/>
                  </a:lnTo>
                  <a:lnTo>
                    <a:pt x="3719513" y="28575"/>
                  </a:lnTo>
                  <a:lnTo>
                    <a:pt x="4090988" y="152400"/>
                  </a:lnTo>
                  <a:lnTo>
                    <a:pt x="4643438" y="342900"/>
                  </a:lnTo>
                  <a:lnTo>
                    <a:pt x="5195888" y="523875"/>
                  </a:lnTo>
                  <a:lnTo>
                    <a:pt x="5691188" y="709613"/>
                  </a:lnTo>
                  <a:lnTo>
                    <a:pt x="6091238" y="828675"/>
                  </a:lnTo>
                  <a:lnTo>
                    <a:pt x="6415088" y="876300"/>
                  </a:lnTo>
                  <a:lnTo>
                    <a:pt x="6843713" y="890588"/>
                  </a:lnTo>
                  <a:lnTo>
                    <a:pt x="6962775" y="885825"/>
                  </a:lnTo>
                </a:path>
              </a:pathLst>
            </a:cu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2D122593-89FA-0843-FD81-4B66F8F6ADF8}"/>
                </a:ext>
              </a:extLst>
            </p:cNvPr>
            <p:cNvSpPr/>
            <p:nvPr/>
          </p:nvSpPr>
          <p:spPr>
            <a:xfrm>
              <a:off x="6965156" y="4755356"/>
              <a:ext cx="2314575" cy="969169"/>
            </a:xfrm>
            <a:custGeom>
              <a:avLst/>
              <a:gdLst>
                <a:gd name="connsiteX0" fmla="*/ 0 w 2274094"/>
                <a:gd name="connsiteY0" fmla="*/ 969169 h 969169"/>
                <a:gd name="connsiteX1" fmla="*/ 38100 w 2274094"/>
                <a:gd name="connsiteY1" fmla="*/ 892969 h 969169"/>
                <a:gd name="connsiteX2" fmla="*/ 52388 w 2274094"/>
                <a:gd name="connsiteY2" fmla="*/ 804863 h 969169"/>
                <a:gd name="connsiteX3" fmla="*/ 66675 w 2274094"/>
                <a:gd name="connsiteY3" fmla="*/ 757238 h 969169"/>
                <a:gd name="connsiteX4" fmla="*/ 183357 w 2274094"/>
                <a:gd name="connsiteY4" fmla="*/ 654844 h 969169"/>
                <a:gd name="connsiteX5" fmla="*/ 471488 w 2274094"/>
                <a:gd name="connsiteY5" fmla="*/ 414338 h 969169"/>
                <a:gd name="connsiteX6" fmla="*/ 752475 w 2274094"/>
                <a:gd name="connsiteY6" fmla="*/ 180975 h 969169"/>
                <a:gd name="connsiteX7" fmla="*/ 785813 w 2274094"/>
                <a:gd name="connsiteY7" fmla="*/ 180975 h 969169"/>
                <a:gd name="connsiteX8" fmla="*/ 904875 w 2274094"/>
                <a:gd name="connsiteY8" fmla="*/ 0 h 969169"/>
                <a:gd name="connsiteX9" fmla="*/ 1807369 w 2274094"/>
                <a:gd name="connsiteY9" fmla="*/ 38100 h 969169"/>
                <a:gd name="connsiteX10" fmla="*/ 2059782 w 2274094"/>
                <a:gd name="connsiteY10" fmla="*/ 42863 h 969169"/>
                <a:gd name="connsiteX11" fmla="*/ 2202657 w 2274094"/>
                <a:gd name="connsiteY11" fmla="*/ 54769 h 969169"/>
                <a:gd name="connsiteX12" fmla="*/ 2274094 w 2274094"/>
                <a:gd name="connsiteY12" fmla="*/ 28575 h 969169"/>
                <a:gd name="connsiteX0" fmla="*/ 0 w 2314575"/>
                <a:gd name="connsiteY0" fmla="*/ 969169 h 969169"/>
                <a:gd name="connsiteX1" fmla="*/ 38100 w 2314575"/>
                <a:gd name="connsiteY1" fmla="*/ 892969 h 969169"/>
                <a:gd name="connsiteX2" fmla="*/ 52388 w 2314575"/>
                <a:gd name="connsiteY2" fmla="*/ 804863 h 969169"/>
                <a:gd name="connsiteX3" fmla="*/ 66675 w 2314575"/>
                <a:gd name="connsiteY3" fmla="*/ 757238 h 969169"/>
                <a:gd name="connsiteX4" fmla="*/ 183357 w 2314575"/>
                <a:gd name="connsiteY4" fmla="*/ 654844 h 969169"/>
                <a:gd name="connsiteX5" fmla="*/ 471488 w 2314575"/>
                <a:gd name="connsiteY5" fmla="*/ 414338 h 969169"/>
                <a:gd name="connsiteX6" fmla="*/ 752475 w 2314575"/>
                <a:gd name="connsiteY6" fmla="*/ 180975 h 969169"/>
                <a:gd name="connsiteX7" fmla="*/ 785813 w 2314575"/>
                <a:gd name="connsiteY7" fmla="*/ 180975 h 969169"/>
                <a:gd name="connsiteX8" fmla="*/ 904875 w 2314575"/>
                <a:gd name="connsiteY8" fmla="*/ 0 h 969169"/>
                <a:gd name="connsiteX9" fmla="*/ 1807369 w 2314575"/>
                <a:gd name="connsiteY9" fmla="*/ 38100 h 969169"/>
                <a:gd name="connsiteX10" fmla="*/ 2059782 w 2314575"/>
                <a:gd name="connsiteY10" fmla="*/ 42863 h 969169"/>
                <a:gd name="connsiteX11" fmla="*/ 2202657 w 2314575"/>
                <a:gd name="connsiteY11" fmla="*/ 54769 h 969169"/>
                <a:gd name="connsiteX12" fmla="*/ 2314575 w 2314575"/>
                <a:gd name="connsiteY12" fmla="*/ 23813 h 96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14575" h="969169">
                  <a:moveTo>
                    <a:pt x="0" y="969169"/>
                  </a:moveTo>
                  <a:lnTo>
                    <a:pt x="38100" y="892969"/>
                  </a:lnTo>
                  <a:lnTo>
                    <a:pt x="52388" y="804863"/>
                  </a:lnTo>
                  <a:lnTo>
                    <a:pt x="66675" y="757238"/>
                  </a:lnTo>
                  <a:lnTo>
                    <a:pt x="183357" y="654844"/>
                  </a:lnTo>
                  <a:lnTo>
                    <a:pt x="471488" y="414338"/>
                  </a:lnTo>
                  <a:lnTo>
                    <a:pt x="752475" y="180975"/>
                  </a:lnTo>
                  <a:lnTo>
                    <a:pt x="785813" y="180975"/>
                  </a:lnTo>
                  <a:lnTo>
                    <a:pt x="904875" y="0"/>
                  </a:lnTo>
                  <a:lnTo>
                    <a:pt x="1807369" y="38100"/>
                  </a:lnTo>
                  <a:lnTo>
                    <a:pt x="2059782" y="42863"/>
                  </a:lnTo>
                  <a:lnTo>
                    <a:pt x="2202657" y="54769"/>
                  </a:lnTo>
                  <a:cubicBezTo>
                    <a:pt x="2226469" y="46038"/>
                    <a:pt x="2290763" y="32544"/>
                    <a:pt x="2314575" y="23813"/>
                  </a:cubicBez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id="{6FA61F0C-C3C8-0CB2-D2AE-CEE30C6A345B}"/>
                </a:ext>
              </a:extLst>
            </p:cNvPr>
            <p:cNvSpPr/>
            <p:nvPr/>
          </p:nvSpPr>
          <p:spPr>
            <a:xfrm>
              <a:off x="6962775" y="5412581"/>
              <a:ext cx="1009650" cy="319088"/>
            </a:xfrm>
            <a:custGeom>
              <a:avLst/>
              <a:gdLst>
                <a:gd name="connsiteX0" fmla="*/ 0 w 1009650"/>
                <a:gd name="connsiteY0" fmla="*/ 316707 h 319088"/>
                <a:gd name="connsiteX1" fmla="*/ 214313 w 1009650"/>
                <a:gd name="connsiteY1" fmla="*/ 314325 h 319088"/>
                <a:gd name="connsiteX2" fmla="*/ 421481 w 1009650"/>
                <a:gd name="connsiteY2" fmla="*/ 319088 h 319088"/>
                <a:gd name="connsiteX3" fmla="*/ 633413 w 1009650"/>
                <a:gd name="connsiteY3" fmla="*/ 319088 h 319088"/>
                <a:gd name="connsiteX4" fmla="*/ 745331 w 1009650"/>
                <a:gd name="connsiteY4" fmla="*/ 311944 h 319088"/>
                <a:gd name="connsiteX5" fmla="*/ 888206 w 1009650"/>
                <a:gd name="connsiteY5" fmla="*/ 211932 h 319088"/>
                <a:gd name="connsiteX6" fmla="*/ 990600 w 1009650"/>
                <a:gd name="connsiteY6" fmla="*/ 114300 h 319088"/>
                <a:gd name="connsiteX7" fmla="*/ 1009650 w 1009650"/>
                <a:gd name="connsiteY7" fmla="*/ 88107 h 319088"/>
                <a:gd name="connsiteX8" fmla="*/ 576263 w 1009650"/>
                <a:gd name="connsiteY8" fmla="*/ 0 h 3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9650" h="319088">
                  <a:moveTo>
                    <a:pt x="0" y="316707"/>
                  </a:moveTo>
                  <a:lnTo>
                    <a:pt x="214313" y="314325"/>
                  </a:lnTo>
                  <a:lnTo>
                    <a:pt x="421481" y="319088"/>
                  </a:lnTo>
                  <a:lnTo>
                    <a:pt x="633413" y="319088"/>
                  </a:lnTo>
                  <a:lnTo>
                    <a:pt x="745331" y="311944"/>
                  </a:lnTo>
                  <a:lnTo>
                    <a:pt x="888206" y="211932"/>
                  </a:lnTo>
                  <a:lnTo>
                    <a:pt x="990600" y="114300"/>
                  </a:lnTo>
                  <a:lnTo>
                    <a:pt x="1009650" y="88107"/>
                  </a:lnTo>
                  <a:lnTo>
                    <a:pt x="576263" y="0"/>
                  </a:ln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69706D6E-DD0B-7D71-5376-5CAC36C159F7}"/>
                </a:ext>
              </a:extLst>
            </p:cNvPr>
            <p:cNvSpPr/>
            <p:nvPr/>
          </p:nvSpPr>
          <p:spPr>
            <a:xfrm>
              <a:off x="7972426" y="5250657"/>
              <a:ext cx="654844" cy="314324"/>
            </a:xfrm>
            <a:custGeom>
              <a:avLst/>
              <a:gdLst>
                <a:gd name="connsiteX0" fmla="*/ 0 w 631031"/>
                <a:gd name="connsiteY0" fmla="*/ 223838 h 288131"/>
                <a:gd name="connsiteX1" fmla="*/ 276225 w 631031"/>
                <a:gd name="connsiteY1" fmla="*/ 288131 h 288131"/>
                <a:gd name="connsiteX2" fmla="*/ 323850 w 631031"/>
                <a:gd name="connsiteY2" fmla="*/ 283369 h 288131"/>
                <a:gd name="connsiteX3" fmla="*/ 395288 w 631031"/>
                <a:gd name="connsiteY3" fmla="*/ 223838 h 288131"/>
                <a:gd name="connsiteX4" fmla="*/ 631031 w 631031"/>
                <a:gd name="connsiteY4" fmla="*/ 0 h 288131"/>
                <a:gd name="connsiteX0" fmla="*/ 0 w 645319"/>
                <a:gd name="connsiteY0" fmla="*/ 240506 h 304799"/>
                <a:gd name="connsiteX1" fmla="*/ 276225 w 645319"/>
                <a:gd name="connsiteY1" fmla="*/ 304799 h 304799"/>
                <a:gd name="connsiteX2" fmla="*/ 323850 w 645319"/>
                <a:gd name="connsiteY2" fmla="*/ 300037 h 304799"/>
                <a:gd name="connsiteX3" fmla="*/ 395288 w 645319"/>
                <a:gd name="connsiteY3" fmla="*/ 240506 h 304799"/>
                <a:gd name="connsiteX4" fmla="*/ 645319 w 645319"/>
                <a:gd name="connsiteY4" fmla="*/ 0 h 304799"/>
                <a:gd name="connsiteX0" fmla="*/ 0 w 654844"/>
                <a:gd name="connsiteY0" fmla="*/ 250031 h 314324"/>
                <a:gd name="connsiteX1" fmla="*/ 276225 w 654844"/>
                <a:gd name="connsiteY1" fmla="*/ 314324 h 314324"/>
                <a:gd name="connsiteX2" fmla="*/ 323850 w 654844"/>
                <a:gd name="connsiteY2" fmla="*/ 309562 h 314324"/>
                <a:gd name="connsiteX3" fmla="*/ 395288 w 654844"/>
                <a:gd name="connsiteY3" fmla="*/ 250031 h 314324"/>
                <a:gd name="connsiteX4" fmla="*/ 654844 w 654844"/>
                <a:gd name="connsiteY4" fmla="*/ 0 h 31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844" h="314324">
                  <a:moveTo>
                    <a:pt x="0" y="250031"/>
                  </a:moveTo>
                  <a:lnTo>
                    <a:pt x="276225" y="314324"/>
                  </a:lnTo>
                  <a:lnTo>
                    <a:pt x="323850" y="309562"/>
                  </a:lnTo>
                  <a:lnTo>
                    <a:pt x="395288" y="250031"/>
                  </a:lnTo>
                  <a:cubicBezTo>
                    <a:pt x="473869" y="175418"/>
                    <a:pt x="576263" y="74613"/>
                    <a:pt x="654844" y="0"/>
                  </a:cubicBez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0DD142D7-0F8A-B4DC-CE6F-3075ED644DD7}"/>
                </a:ext>
              </a:extLst>
            </p:cNvPr>
            <p:cNvSpPr/>
            <p:nvPr/>
          </p:nvSpPr>
          <p:spPr>
            <a:xfrm>
              <a:off x="6362700" y="3914775"/>
              <a:ext cx="2895600" cy="1216025"/>
            </a:xfrm>
            <a:custGeom>
              <a:avLst/>
              <a:gdLst>
                <a:gd name="connsiteX0" fmla="*/ 0 w 2895600"/>
                <a:gd name="connsiteY0" fmla="*/ 0 h 1216025"/>
                <a:gd name="connsiteX1" fmla="*/ 15875 w 2895600"/>
                <a:gd name="connsiteY1" fmla="*/ 69850 h 1216025"/>
                <a:gd name="connsiteX2" fmla="*/ 60325 w 2895600"/>
                <a:gd name="connsiteY2" fmla="*/ 104775 h 1216025"/>
                <a:gd name="connsiteX3" fmla="*/ 101600 w 2895600"/>
                <a:gd name="connsiteY3" fmla="*/ 117475 h 1216025"/>
                <a:gd name="connsiteX4" fmla="*/ 200025 w 2895600"/>
                <a:gd name="connsiteY4" fmla="*/ 152400 h 1216025"/>
                <a:gd name="connsiteX5" fmla="*/ 361950 w 2895600"/>
                <a:gd name="connsiteY5" fmla="*/ 203200 h 1216025"/>
                <a:gd name="connsiteX6" fmla="*/ 492125 w 2895600"/>
                <a:gd name="connsiteY6" fmla="*/ 234950 h 1216025"/>
                <a:gd name="connsiteX7" fmla="*/ 511175 w 2895600"/>
                <a:gd name="connsiteY7" fmla="*/ 238125 h 1216025"/>
                <a:gd name="connsiteX8" fmla="*/ 387350 w 2895600"/>
                <a:gd name="connsiteY8" fmla="*/ 584200 h 1216025"/>
                <a:gd name="connsiteX9" fmla="*/ 346075 w 2895600"/>
                <a:gd name="connsiteY9" fmla="*/ 822325 h 1216025"/>
                <a:gd name="connsiteX10" fmla="*/ 549275 w 2895600"/>
                <a:gd name="connsiteY10" fmla="*/ 854075 h 1216025"/>
                <a:gd name="connsiteX11" fmla="*/ 768350 w 2895600"/>
                <a:gd name="connsiteY11" fmla="*/ 901700 h 1216025"/>
                <a:gd name="connsiteX12" fmla="*/ 806450 w 2895600"/>
                <a:gd name="connsiteY12" fmla="*/ 908050 h 1216025"/>
                <a:gd name="connsiteX13" fmla="*/ 1085850 w 2895600"/>
                <a:gd name="connsiteY13" fmla="*/ 968375 h 1216025"/>
                <a:gd name="connsiteX14" fmla="*/ 1438275 w 2895600"/>
                <a:gd name="connsiteY14" fmla="*/ 1035050 h 1216025"/>
                <a:gd name="connsiteX15" fmla="*/ 1857375 w 2895600"/>
                <a:gd name="connsiteY15" fmla="*/ 1130300 h 1216025"/>
                <a:gd name="connsiteX16" fmla="*/ 2162175 w 2895600"/>
                <a:gd name="connsiteY16" fmla="*/ 1187450 h 1216025"/>
                <a:gd name="connsiteX17" fmla="*/ 2273300 w 2895600"/>
                <a:gd name="connsiteY17" fmla="*/ 1216025 h 1216025"/>
                <a:gd name="connsiteX18" fmla="*/ 2317750 w 2895600"/>
                <a:gd name="connsiteY18" fmla="*/ 1200150 h 1216025"/>
                <a:gd name="connsiteX19" fmla="*/ 2346325 w 2895600"/>
                <a:gd name="connsiteY19" fmla="*/ 1165225 h 1216025"/>
                <a:gd name="connsiteX20" fmla="*/ 2365375 w 2895600"/>
                <a:gd name="connsiteY20" fmla="*/ 1111250 h 1216025"/>
                <a:gd name="connsiteX21" fmla="*/ 2378075 w 2895600"/>
                <a:gd name="connsiteY21" fmla="*/ 1095375 h 1216025"/>
                <a:gd name="connsiteX22" fmla="*/ 2895600 w 2895600"/>
                <a:gd name="connsiteY22" fmla="*/ 1165225 h 121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95600" h="1216025">
                  <a:moveTo>
                    <a:pt x="0" y="0"/>
                  </a:moveTo>
                  <a:lnTo>
                    <a:pt x="15875" y="69850"/>
                  </a:lnTo>
                  <a:lnTo>
                    <a:pt x="60325" y="104775"/>
                  </a:lnTo>
                  <a:lnTo>
                    <a:pt x="101600" y="117475"/>
                  </a:lnTo>
                  <a:lnTo>
                    <a:pt x="200025" y="152400"/>
                  </a:lnTo>
                  <a:lnTo>
                    <a:pt x="361950" y="203200"/>
                  </a:lnTo>
                  <a:lnTo>
                    <a:pt x="492125" y="234950"/>
                  </a:lnTo>
                  <a:lnTo>
                    <a:pt x="511175" y="238125"/>
                  </a:lnTo>
                  <a:lnTo>
                    <a:pt x="387350" y="584200"/>
                  </a:lnTo>
                  <a:lnTo>
                    <a:pt x="346075" y="822325"/>
                  </a:lnTo>
                  <a:lnTo>
                    <a:pt x="549275" y="854075"/>
                  </a:lnTo>
                  <a:lnTo>
                    <a:pt x="768350" y="901700"/>
                  </a:lnTo>
                  <a:lnTo>
                    <a:pt x="806450" y="908050"/>
                  </a:lnTo>
                  <a:lnTo>
                    <a:pt x="1085850" y="968375"/>
                  </a:lnTo>
                  <a:lnTo>
                    <a:pt x="1438275" y="1035050"/>
                  </a:lnTo>
                  <a:lnTo>
                    <a:pt x="1857375" y="1130300"/>
                  </a:lnTo>
                  <a:lnTo>
                    <a:pt x="2162175" y="1187450"/>
                  </a:lnTo>
                  <a:lnTo>
                    <a:pt x="2273300" y="1216025"/>
                  </a:lnTo>
                  <a:lnTo>
                    <a:pt x="2317750" y="1200150"/>
                  </a:lnTo>
                  <a:lnTo>
                    <a:pt x="2346325" y="1165225"/>
                  </a:lnTo>
                  <a:lnTo>
                    <a:pt x="2365375" y="1111250"/>
                  </a:lnTo>
                  <a:lnTo>
                    <a:pt x="2378075" y="1095375"/>
                  </a:lnTo>
                  <a:lnTo>
                    <a:pt x="2895600" y="1165225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E47DC013-F00D-6295-FD49-2D4C8CB09F8C}"/>
                </a:ext>
              </a:extLst>
            </p:cNvPr>
            <p:cNvSpPr/>
            <p:nvPr/>
          </p:nvSpPr>
          <p:spPr>
            <a:xfrm>
              <a:off x="8242300" y="4737100"/>
              <a:ext cx="1038225" cy="1600200"/>
            </a:xfrm>
            <a:custGeom>
              <a:avLst/>
              <a:gdLst>
                <a:gd name="connsiteX0" fmla="*/ 1038225 w 1038225"/>
                <a:gd name="connsiteY0" fmla="*/ 0 h 1600200"/>
                <a:gd name="connsiteX1" fmla="*/ 1038225 w 1038225"/>
                <a:gd name="connsiteY1" fmla="*/ 231775 h 1600200"/>
                <a:gd name="connsiteX2" fmla="*/ 1031875 w 1038225"/>
                <a:gd name="connsiteY2" fmla="*/ 320675 h 1600200"/>
                <a:gd name="connsiteX3" fmla="*/ 628650 w 1038225"/>
                <a:gd name="connsiteY3" fmla="*/ 666750 h 1600200"/>
                <a:gd name="connsiteX4" fmla="*/ 603250 w 1038225"/>
                <a:gd name="connsiteY4" fmla="*/ 727075 h 1600200"/>
                <a:gd name="connsiteX5" fmla="*/ 476250 w 1038225"/>
                <a:gd name="connsiteY5" fmla="*/ 876300 h 1600200"/>
                <a:gd name="connsiteX6" fmla="*/ 336550 w 1038225"/>
                <a:gd name="connsiteY6" fmla="*/ 1066800 h 1600200"/>
                <a:gd name="connsiteX7" fmla="*/ 149225 w 1038225"/>
                <a:gd name="connsiteY7" fmla="*/ 1374775 h 1600200"/>
                <a:gd name="connsiteX8" fmla="*/ 0 w 1038225"/>
                <a:gd name="connsiteY8" fmla="*/ 1600200 h 160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8225" h="1600200">
                  <a:moveTo>
                    <a:pt x="1038225" y="0"/>
                  </a:moveTo>
                  <a:lnTo>
                    <a:pt x="1038225" y="231775"/>
                  </a:lnTo>
                  <a:lnTo>
                    <a:pt x="1031875" y="320675"/>
                  </a:lnTo>
                  <a:lnTo>
                    <a:pt x="628650" y="666750"/>
                  </a:lnTo>
                  <a:lnTo>
                    <a:pt x="603250" y="727075"/>
                  </a:lnTo>
                  <a:lnTo>
                    <a:pt x="476250" y="876300"/>
                  </a:lnTo>
                  <a:lnTo>
                    <a:pt x="336550" y="1066800"/>
                  </a:lnTo>
                  <a:lnTo>
                    <a:pt x="149225" y="1374775"/>
                  </a:lnTo>
                  <a:lnTo>
                    <a:pt x="0" y="1600200"/>
                  </a:lnTo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id="{17FF1D25-BCD0-824B-115E-08D25F541D0C}"/>
                </a:ext>
              </a:extLst>
            </p:cNvPr>
            <p:cNvSpPr/>
            <p:nvPr/>
          </p:nvSpPr>
          <p:spPr>
            <a:xfrm>
              <a:off x="7391399" y="5219699"/>
              <a:ext cx="1058863" cy="198437"/>
            </a:xfrm>
            <a:custGeom>
              <a:avLst/>
              <a:gdLst>
                <a:gd name="connsiteX0" fmla="*/ 0 w 1073150"/>
                <a:gd name="connsiteY0" fmla="*/ 0 h 203200"/>
                <a:gd name="connsiteX1" fmla="*/ 336550 w 1073150"/>
                <a:gd name="connsiteY1" fmla="*/ 60325 h 203200"/>
                <a:gd name="connsiteX2" fmla="*/ 628650 w 1073150"/>
                <a:gd name="connsiteY2" fmla="*/ 85725 h 203200"/>
                <a:gd name="connsiteX3" fmla="*/ 952500 w 1073150"/>
                <a:gd name="connsiteY3" fmla="*/ 155575 h 203200"/>
                <a:gd name="connsiteX4" fmla="*/ 1073150 w 1073150"/>
                <a:gd name="connsiteY4" fmla="*/ 203200 h 203200"/>
                <a:gd name="connsiteX0" fmla="*/ 0 w 1066006"/>
                <a:gd name="connsiteY0" fmla="*/ 0 h 203200"/>
                <a:gd name="connsiteX1" fmla="*/ 336550 w 1066006"/>
                <a:gd name="connsiteY1" fmla="*/ 60325 h 203200"/>
                <a:gd name="connsiteX2" fmla="*/ 628650 w 1066006"/>
                <a:gd name="connsiteY2" fmla="*/ 85725 h 203200"/>
                <a:gd name="connsiteX3" fmla="*/ 952500 w 1066006"/>
                <a:gd name="connsiteY3" fmla="*/ 155575 h 203200"/>
                <a:gd name="connsiteX4" fmla="*/ 1066006 w 1066006"/>
                <a:gd name="connsiteY4" fmla="*/ 203200 h 203200"/>
                <a:gd name="connsiteX0" fmla="*/ 0 w 1058863"/>
                <a:gd name="connsiteY0" fmla="*/ 0 h 198437"/>
                <a:gd name="connsiteX1" fmla="*/ 336550 w 1058863"/>
                <a:gd name="connsiteY1" fmla="*/ 60325 h 198437"/>
                <a:gd name="connsiteX2" fmla="*/ 628650 w 1058863"/>
                <a:gd name="connsiteY2" fmla="*/ 85725 h 198437"/>
                <a:gd name="connsiteX3" fmla="*/ 952500 w 1058863"/>
                <a:gd name="connsiteY3" fmla="*/ 155575 h 198437"/>
                <a:gd name="connsiteX4" fmla="*/ 1058863 w 1058863"/>
                <a:gd name="connsiteY4" fmla="*/ 198437 h 19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863" h="198437">
                  <a:moveTo>
                    <a:pt x="0" y="0"/>
                  </a:moveTo>
                  <a:lnTo>
                    <a:pt x="336550" y="60325"/>
                  </a:lnTo>
                  <a:lnTo>
                    <a:pt x="628650" y="85725"/>
                  </a:lnTo>
                  <a:lnTo>
                    <a:pt x="952500" y="155575"/>
                  </a:lnTo>
                  <a:lnTo>
                    <a:pt x="1058863" y="198437"/>
                  </a:lnTo>
                </a:path>
              </a:pathLst>
            </a:custGeom>
            <a:noFill/>
            <a:ln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FDD5055B-3742-6A21-7FC0-1CAE2247D088}"/>
                </a:ext>
              </a:extLst>
            </p:cNvPr>
            <p:cNvSpPr/>
            <p:nvPr/>
          </p:nvSpPr>
          <p:spPr>
            <a:xfrm>
              <a:off x="7572374" y="5061743"/>
              <a:ext cx="1374775" cy="275431"/>
            </a:xfrm>
            <a:custGeom>
              <a:avLst/>
              <a:gdLst>
                <a:gd name="connsiteX0" fmla="*/ 0 w 1365250"/>
                <a:gd name="connsiteY0" fmla="*/ 0 h 273050"/>
                <a:gd name="connsiteX1" fmla="*/ 320675 w 1365250"/>
                <a:gd name="connsiteY1" fmla="*/ 66675 h 273050"/>
                <a:gd name="connsiteX2" fmla="*/ 746125 w 1365250"/>
                <a:gd name="connsiteY2" fmla="*/ 146050 h 273050"/>
                <a:gd name="connsiteX3" fmla="*/ 958850 w 1365250"/>
                <a:gd name="connsiteY3" fmla="*/ 174625 h 273050"/>
                <a:gd name="connsiteX4" fmla="*/ 1155700 w 1365250"/>
                <a:gd name="connsiteY4" fmla="*/ 212725 h 273050"/>
                <a:gd name="connsiteX5" fmla="*/ 1365250 w 1365250"/>
                <a:gd name="connsiteY5" fmla="*/ 273050 h 273050"/>
                <a:gd name="connsiteX0" fmla="*/ 0 w 1374775"/>
                <a:gd name="connsiteY0" fmla="*/ 0 h 275431"/>
                <a:gd name="connsiteX1" fmla="*/ 330200 w 1374775"/>
                <a:gd name="connsiteY1" fmla="*/ 69056 h 275431"/>
                <a:gd name="connsiteX2" fmla="*/ 755650 w 1374775"/>
                <a:gd name="connsiteY2" fmla="*/ 148431 h 275431"/>
                <a:gd name="connsiteX3" fmla="*/ 968375 w 1374775"/>
                <a:gd name="connsiteY3" fmla="*/ 177006 h 275431"/>
                <a:gd name="connsiteX4" fmla="*/ 1165225 w 1374775"/>
                <a:gd name="connsiteY4" fmla="*/ 215106 h 275431"/>
                <a:gd name="connsiteX5" fmla="*/ 1374775 w 1374775"/>
                <a:gd name="connsiteY5" fmla="*/ 275431 h 275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4775" h="275431">
                  <a:moveTo>
                    <a:pt x="0" y="0"/>
                  </a:moveTo>
                  <a:lnTo>
                    <a:pt x="330200" y="69056"/>
                  </a:lnTo>
                  <a:lnTo>
                    <a:pt x="755650" y="148431"/>
                  </a:lnTo>
                  <a:lnTo>
                    <a:pt x="968375" y="177006"/>
                  </a:lnTo>
                  <a:lnTo>
                    <a:pt x="1165225" y="215106"/>
                  </a:lnTo>
                  <a:lnTo>
                    <a:pt x="1374775" y="275431"/>
                  </a:ln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75BBCB10-B6DC-A3E4-63E9-A79D36204BF7}"/>
                </a:ext>
              </a:extLst>
            </p:cNvPr>
            <p:cNvSpPr/>
            <p:nvPr/>
          </p:nvSpPr>
          <p:spPr>
            <a:xfrm>
              <a:off x="6362700" y="3330575"/>
              <a:ext cx="1939925" cy="587375"/>
            </a:xfrm>
            <a:custGeom>
              <a:avLst/>
              <a:gdLst>
                <a:gd name="connsiteX0" fmla="*/ 0 w 1939925"/>
                <a:gd name="connsiteY0" fmla="*/ 587375 h 587375"/>
                <a:gd name="connsiteX1" fmla="*/ 142875 w 1939925"/>
                <a:gd name="connsiteY1" fmla="*/ 511175 h 587375"/>
                <a:gd name="connsiteX2" fmla="*/ 279400 w 1939925"/>
                <a:gd name="connsiteY2" fmla="*/ 460375 h 587375"/>
                <a:gd name="connsiteX3" fmla="*/ 422275 w 1939925"/>
                <a:gd name="connsiteY3" fmla="*/ 409575 h 587375"/>
                <a:gd name="connsiteX4" fmla="*/ 657225 w 1939925"/>
                <a:gd name="connsiteY4" fmla="*/ 355600 h 587375"/>
                <a:gd name="connsiteX5" fmla="*/ 762000 w 1939925"/>
                <a:gd name="connsiteY5" fmla="*/ 342900 h 587375"/>
                <a:gd name="connsiteX6" fmla="*/ 958850 w 1939925"/>
                <a:gd name="connsiteY6" fmla="*/ 263525 h 587375"/>
                <a:gd name="connsiteX7" fmla="*/ 1060450 w 1939925"/>
                <a:gd name="connsiteY7" fmla="*/ 228600 h 587375"/>
                <a:gd name="connsiteX8" fmla="*/ 1120775 w 1939925"/>
                <a:gd name="connsiteY8" fmla="*/ 196850 h 587375"/>
                <a:gd name="connsiteX9" fmla="*/ 1216025 w 1939925"/>
                <a:gd name="connsiteY9" fmla="*/ 146050 h 587375"/>
                <a:gd name="connsiteX10" fmla="*/ 1374775 w 1939925"/>
                <a:gd name="connsiteY10" fmla="*/ 92075 h 587375"/>
                <a:gd name="connsiteX11" fmla="*/ 1479550 w 1939925"/>
                <a:gd name="connsiteY11" fmla="*/ 66675 h 587375"/>
                <a:gd name="connsiteX12" fmla="*/ 1514475 w 1939925"/>
                <a:gd name="connsiteY12" fmla="*/ 50800 h 587375"/>
                <a:gd name="connsiteX13" fmla="*/ 1600200 w 1939925"/>
                <a:gd name="connsiteY13" fmla="*/ 28575 h 587375"/>
                <a:gd name="connsiteX14" fmla="*/ 1692275 w 1939925"/>
                <a:gd name="connsiteY14" fmla="*/ 6350 h 587375"/>
                <a:gd name="connsiteX15" fmla="*/ 1736725 w 1939925"/>
                <a:gd name="connsiteY15" fmla="*/ 6350 h 587375"/>
                <a:gd name="connsiteX16" fmla="*/ 1844675 w 1939925"/>
                <a:gd name="connsiteY16" fmla="*/ 0 h 587375"/>
                <a:gd name="connsiteX17" fmla="*/ 1939925 w 1939925"/>
                <a:gd name="connsiteY17" fmla="*/ 6350 h 58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39925" h="587375">
                  <a:moveTo>
                    <a:pt x="0" y="587375"/>
                  </a:moveTo>
                  <a:lnTo>
                    <a:pt x="142875" y="511175"/>
                  </a:lnTo>
                  <a:lnTo>
                    <a:pt x="279400" y="460375"/>
                  </a:lnTo>
                  <a:lnTo>
                    <a:pt x="422275" y="409575"/>
                  </a:lnTo>
                  <a:lnTo>
                    <a:pt x="657225" y="355600"/>
                  </a:lnTo>
                  <a:lnTo>
                    <a:pt x="762000" y="342900"/>
                  </a:lnTo>
                  <a:lnTo>
                    <a:pt x="958850" y="263525"/>
                  </a:lnTo>
                  <a:lnTo>
                    <a:pt x="1060450" y="228600"/>
                  </a:lnTo>
                  <a:lnTo>
                    <a:pt x="1120775" y="196850"/>
                  </a:lnTo>
                  <a:lnTo>
                    <a:pt x="1216025" y="146050"/>
                  </a:lnTo>
                  <a:lnTo>
                    <a:pt x="1374775" y="92075"/>
                  </a:lnTo>
                  <a:lnTo>
                    <a:pt x="1479550" y="66675"/>
                  </a:lnTo>
                  <a:lnTo>
                    <a:pt x="1514475" y="50800"/>
                  </a:lnTo>
                  <a:lnTo>
                    <a:pt x="1600200" y="28575"/>
                  </a:lnTo>
                  <a:lnTo>
                    <a:pt x="1692275" y="6350"/>
                  </a:lnTo>
                  <a:lnTo>
                    <a:pt x="1736725" y="6350"/>
                  </a:lnTo>
                  <a:lnTo>
                    <a:pt x="1844675" y="0"/>
                  </a:lnTo>
                  <a:lnTo>
                    <a:pt x="1939925" y="6350"/>
                  </a:lnTo>
                </a:path>
              </a:pathLst>
            </a:custGeom>
            <a:noFill/>
            <a:ln>
              <a:gradFill>
                <a:gsLst>
                  <a:gs pos="0">
                    <a:schemeClr val="bg1">
                      <a:alpha val="30000"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81317654-09DA-9F13-A095-04DFA690EC9E}"/>
                </a:ext>
              </a:extLst>
            </p:cNvPr>
            <p:cNvSpPr/>
            <p:nvPr/>
          </p:nvSpPr>
          <p:spPr>
            <a:xfrm>
              <a:off x="9227343" y="3857625"/>
              <a:ext cx="1297781" cy="1263650"/>
            </a:xfrm>
            <a:custGeom>
              <a:avLst/>
              <a:gdLst>
                <a:gd name="connsiteX0" fmla="*/ 0 w 1276350"/>
                <a:gd name="connsiteY0" fmla="*/ 1225550 h 1263650"/>
                <a:gd name="connsiteX1" fmla="*/ 295275 w 1276350"/>
                <a:gd name="connsiteY1" fmla="*/ 1250950 h 1263650"/>
                <a:gd name="connsiteX2" fmla="*/ 469900 w 1276350"/>
                <a:gd name="connsiteY2" fmla="*/ 1263650 h 1263650"/>
                <a:gd name="connsiteX3" fmla="*/ 555625 w 1276350"/>
                <a:gd name="connsiteY3" fmla="*/ 1187450 h 1263650"/>
                <a:gd name="connsiteX4" fmla="*/ 587375 w 1276350"/>
                <a:gd name="connsiteY4" fmla="*/ 1089025 h 1263650"/>
                <a:gd name="connsiteX5" fmla="*/ 574675 w 1276350"/>
                <a:gd name="connsiteY5" fmla="*/ 844550 h 1263650"/>
                <a:gd name="connsiteX6" fmla="*/ 581025 w 1276350"/>
                <a:gd name="connsiteY6" fmla="*/ 803275 h 1263650"/>
                <a:gd name="connsiteX7" fmla="*/ 654050 w 1276350"/>
                <a:gd name="connsiteY7" fmla="*/ 727075 h 1263650"/>
                <a:gd name="connsiteX8" fmla="*/ 1079500 w 1276350"/>
                <a:gd name="connsiteY8" fmla="*/ 244475 h 1263650"/>
                <a:gd name="connsiteX9" fmla="*/ 1276350 w 1276350"/>
                <a:gd name="connsiteY9" fmla="*/ 0 h 1263650"/>
                <a:gd name="connsiteX0" fmla="*/ 0 w 1276350"/>
                <a:gd name="connsiteY0" fmla="*/ 1225550 h 1263650"/>
                <a:gd name="connsiteX1" fmla="*/ 295275 w 1276350"/>
                <a:gd name="connsiteY1" fmla="*/ 1250950 h 1263650"/>
                <a:gd name="connsiteX2" fmla="*/ 469900 w 1276350"/>
                <a:gd name="connsiteY2" fmla="*/ 1263650 h 1263650"/>
                <a:gd name="connsiteX3" fmla="*/ 555625 w 1276350"/>
                <a:gd name="connsiteY3" fmla="*/ 1187450 h 1263650"/>
                <a:gd name="connsiteX4" fmla="*/ 587375 w 1276350"/>
                <a:gd name="connsiteY4" fmla="*/ 1089025 h 1263650"/>
                <a:gd name="connsiteX5" fmla="*/ 574675 w 1276350"/>
                <a:gd name="connsiteY5" fmla="*/ 844550 h 1263650"/>
                <a:gd name="connsiteX6" fmla="*/ 581025 w 1276350"/>
                <a:gd name="connsiteY6" fmla="*/ 803275 h 1263650"/>
                <a:gd name="connsiteX7" fmla="*/ 654050 w 1276350"/>
                <a:gd name="connsiteY7" fmla="*/ 727075 h 1263650"/>
                <a:gd name="connsiteX8" fmla="*/ 1079500 w 1276350"/>
                <a:gd name="connsiteY8" fmla="*/ 244475 h 1263650"/>
                <a:gd name="connsiteX9" fmla="*/ 1276350 w 1276350"/>
                <a:gd name="connsiteY9" fmla="*/ 0 h 1263650"/>
                <a:gd name="connsiteX0" fmla="*/ 0 w 1297781"/>
                <a:gd name="connsiteY0" fmla="*/ 1218406 h 1263650"/>
                <a:gd name="connsiteX1" fmla="*/ 316706 w 1297781"/>
                <a:gd name="connsiteY1" fmla="*/ 1250950 h 1263650"/>
                <a:gd name="connsiteX2" fmla="*/ 491331 w 1297781"/>
                <a:gd name="connsiteY2" fmla="*/ 1263650 h 1263650"/>
                <a:gd name="connsiteX3" fmla="*/ 577056 w 1297781"/>
                <a:gd name="connsiteY3" fmla="*/ 1187450 h 1263650"/>
                <a:gd name="connsiteX4" fmla="*/ 608806 w 1297781"/>
                <a:gd name="connsiteY4" fmla="*/ 1089025 h 1263650"/>
                <a:gd name="connsiteX5" fmla="*/ 596106 w 1297781"/>
                <a:gd name="connsiteY5" fmla="*/ 844550 h 1263650"/>
                <a:gd name="connsiteX6" fmla="*/ 602456 w 1297781"/>
                <a:gd name="connsiteY6" fmla="*/ 803275 h 1263650"/>
                <a:gd name="connsiteX7" fmla="*/ 675481 w 1297781"/>
                <a:gd name="connsiteY7" fmla="*/ 727075 h 1263650"/>
                <a:gd name="connsiteX8" fmla="*/ 1100931 w 1297781"/>
                <a:gd name="connsiteY8" fmla="*/ 244475 h 1263650"/>
                <a:gd name="connsiteX9" fmla="*/ 1297781 w 1297781"/>
                <a:gd name="connsiteY9" fmla="*/ 0 h 126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7781" h="1263650">
                  <a:moveTo>
                    <a:pt x="0" y="1218406"/>
                  </a:moveTo>
                  <a:lnTo>
                    <a:pt x="316706" y="1250950"/>
                  </a:lnTo>
                  <a:lnTo>
                    <a:pt x="491331" y="1263650"/>
                  </a:lnTo>
                  <a:lnTo>
                    <a:pt x="577056" y="1187450"/>
                  </a:lnTo>
                  <a:lnTo>
                    <a:pt x="608806" y="1089025"/>
                  </a:lnTo>
                  <a:lnTo>
                    <a:pt x="596106" y="844550"/>
                  </a:lnTo>
                  <a:lnTo>
                    <a:pt x="602456" y="803275"/>
                  </a:lnTo>
                  <a:lnTo>
                    <a:pt x="675481" y="727075"/>
                  </a:lnTo>
                  <a:lnTo>
                    <a:pt x="1100931" y="244475"/>
                  </a:lnTo>
                  <a:lnTo>
                    <a:pt x="1297781" y="0"/>
                  </a:lnTo>
                </a:path>
              </a:pathLst>
            </a:custGeom>
            <a:noFill/>
            <a:ln w="15875">
              <a:gradFill>
                <a:gsLst>
                  <a:gs pos="21000">
                    <a:schemeClr val="bg1">
                      <a:alpha val="30000"/>
                    </a:schemeClr>
                  </a:gs>
                  <a:gs pos="60000">
                    <a:schemeClr val="bg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E3553690-B3F7-1CB8-B008-0ADC57AB818E}"/>
                </a:ext>
              </a:extLst>
            </p:cNvPr>
            <p:cNvSpPr/>
            <p:nvPr/>
          </p:nvSpPr>
          <p:spPr>
            <a:xfrm>
              <a:off x="9772650" y="3413125"/>
              <a:ext cx="3352800" cy="1749425"/>
            </a:xfrm>
            <a:custGeom>
              <a:avLst/>
              <a:gdLst>
                <a:gd name="connsiteX0" fmla="*/ 0 w 3352800"/>
                <a:gd name="connsiteY0" fmla="*/ 1660525 h 1749425"/>
                <a:gd name="connsiteX1" fmla="*/ 307975 w 3352800"/>
                <a:gd name="connsiteY1" fmla="*/ 1720850 h 1749425"/>
                <a:gd name="connsiteX2" fmla="*/ 384175 w 3352800"/>
                <a:gd name="connsiteY2" fmla="*/ 1746250 h 1749425"/>
                <a:gd name="connsiteX3" fmla="*/ 428625 w 3352800"/>
                <a:gd name="connsiteY3" fmla="*/ 1749425 h 1749425"/>
                <a:gd name="connsiteX4" fmla="*/ 520700 w 3352800"/>
                <a:gd name="connsiteY4" fmla="*/ 1695450 h 1749425"/>
                <a:gd name="connsiteX5" fmla="*/ 873125 w 3352800"/>
                <a:gd name="connsiteY5" fmla="*/ 1476375 h 1749425"/>
                <a:gd name="connsiteX6" fmla="*/ 1603375 w 3352800"/>
                <a:gd name="connsiteY6" fmla="*/ 1063625 h 1749425"/>
                <a:gd name="connsiteX7" fmla="*/ 2276475 w 3352800"/>
                <a:gd name="connsiteY7" fmla="*/ 654050 h 1749425"/>
                <a:gd name="connsiteX8" fmla="*/ 3352800 w 3352800"/>
                <a:gd name="connsiteY8" fmla="*/ 0 h 174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2800" h="1749425">
                  <a:moveTo>
                    <a:pt x="0" y="1660525"/>
                  </a:moveTo>
                  <a:lnTo>
                    <a:pt x="307975" y="1720850"/>
                  </a:lnTo>
                  <a:lnTo>
                    <a:pt x="384175" y="1746250"/>
                  </a:lnTo>
                  <a:lnTo>
                    <a:pt x="428625" y="1749425"/>
                  </a:lnTo>
                  <a:lnTo>
                    <a:pt x="520700" y="1695450"/>
                  </a:lnTo>
                  <a:lnTo>
                    <a:pt x="873125" y="1476375"/>
                  </a:lnTo>
                  <a:lnTo>
                    <a:pt x="1603375" y="1063625"/>
                  </a:lnTo>
                  <a:lnTo>
                    <a:pt x="2276475" y="654050"/>
                  </a:lnTo>
                  <a:lnTo>
                    <a:pt x="3352800" y="0"/>
                  </a:ln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2" name="Полилиния: фигура 21">
              <a:extLst>
                <a:ext uri="{FF2B5EF4-FFF2-40B4-BE49-F238E27FC236}">
                  <a16:creationId xmlns:a16="http://schemas.microsoft.com/office/drawing/2014/main" id="{93504520-7D07-12D1-DA85-C68F0166920D}"/>
                </a:ext>
              </a:extLst>
            </p:cNvPr>
            <p:cNvSpPr/>
            <p:nvPr/>
          </p:nvSpPr>
          <p:spPr>
            <a:xfrm>
              <a:off x="13107193" y="2582069"/>
              <a:ext cx="3974307" cy="842168"/>
            </a:xfrm>
            <a:custGeom>
              <a:avLst/>
              <a:gdLst>
                <a:gd name="connsiteX0" fmla="*/ 0 w 3952875"/>
                <a:gd name="connsiteY0" fmla="*/ 825500 h 825500"/>
                <a:gd name="connsiteX1" fmla="*/ 377825 w 3952875"/>
                <a:gd name="connsiteY1" fmla="*/ 600075 h 825500"/>
                <a:gd name="connsiteX2" fmla="*/ 460375 w 3952875"/>
                <a:gd name="connsiteY2" fmla="*/ 552450 h 825500"/>
                <a:gd name="connsiteX3" fmla="*/ 501650 w 3952875"/>
                <a:gd name="connsiteY3" fmla="*/ 501650 h 825500"/>
                <a:gd name="connsiteX4" fmla="*/ 517525 w 3952875"/>
                <a:gd name="connsiteY4" fmla="*/ 438150 h 825500"/>
                <a:gd name="connsiteX5" fmla="*/ 546100 w 3952875"/>
                <a:gd name="connsiteY5" fmla="*/ 412750 h 825500"/>
                <a:gd name="connsiteX6" fmla="*/ 958850 w 3952875"/>
                <a:gd name="connsiteY6" fmla="*/ 260350 h 825500"/>
                <a:gd name="connsiteX7" fmla="*/ 1250950 w 3952875"/>
                <a:gd name="connsiteY7" fmla="*/ 215900 h 825500"/>
                <a:gd name="connsiteX8" fmla="*/ 1695450 w 3952875"/>
                <a:gd name="connsiteY8" fmla="*/ 136525 h 825500"/>
                <a:gd name="connsiteX9" fmla="*/ 2165350 w 3952875"/>
                <a:gd name="connsiteY9" fmla="*/ 73025 h 825500"/>
                <a:gd name="connsiteX10" fmla="*/ 2489200 w 3952875"/>
                <a:gd name="connsiteY10" fmla="*/ 44450 h 825500"/>
                <a:gd name="connsiteX11" fmla="*/ 3054350 w 3952875"/>
                <a:gd name="connsiteY11" fmla="*/ 25400 h 825500"/>
                <a:gd name="connsiteX12" fmla="*/ 3454400 w 3952875"/>
                <a:gd name="connsiteY12" fmla="*/ 9525 h 825500"/>
                <a:gd name="connsiteX13" fmla="*/ 3841750 w 3952875"/>
                <a:gd name="connsiteY13" fmla="*/ 3175 h 825500"/>
                <a:gd name="connsiteX14" fmla="*/ 3952875 w 3952875"/>
                <a:gd name="connsiteY14" fmla="*/ 0 h 825500"/>
                <a:gd name="connsiteX0" fmla="*/ 0 w 3974307"/>
                <a:gd name="connsiteY0" fmla="*/ 842168 h 842168"/>
                <a:gd name="connsiteX1" fmla="*/ 399257 w 3974307"/>
                <a:gd name="connsiteY1" fmla="*/ 600075 h 842168"/>
                <a:gd name="connsiteX2" fmla="*/ 481807 w 3974307"/>
                <a:gd name="connsiteY2" fmla="*/ 552450 h 842168"/>
                <a:gd name="connsiteX3" fmla="*/ 523082 w 3974307"/>
                <a:gd name="connsiteY3" fmla="*/ 501650 h 842168"/>
                <a:gd name="connsiteX4" fmla="*/ 538957 w 3974307"/>
                <a:gd name="connsiteY4" fmla="*/ 438150 h 842168"/>
                <a:gd name="connsiteX5" fmla="*/ 567532 w 3974307"/>
                <a:gd name="connsiteY5" fmla="*/ 412750 h 842168"/>
                <a:gd name="connsiteX6" fmla="*/ 980282 w 3974307"/>
                <a:gd name="connsiteY6" fmla="*/ 260350 h 842168"/>
                <a:gd name="connsiteX7" fmla="*/ 1272382 w 3974307"/>
                <a:gd name="connsiteY7" fmla="*/ 215900 h 842168"/>
                <a:gd name="connsiteX8" fmla="*/ 1716882 w 3974307"/>
                <a:gd name="connsiteY8" fmla="*/ 136525 h 842168"/>
                <a:gd name="connsiteX9" fmla="*/ 2186782 w 3974307"/>
                <a:gd name="connsiteY9" fmla="*/ 73025 h 842168"/>
                <a:gd name="connsiteX10" fmla="*/ 2510632 w 3974307"/>
                <a:gd name="connsiteY10" fmla="*/ 44450 h 842168"/>
                <a:gd name="connsiteX11" fmla="*/ 3075782 w 3974307"/>
                <a:gd name="connsiteY11" fmla="*/ 25400 h 842168"/>
                <a:gd name="connsiteX12" fmla="*/ 3475832 w 3974307"/>
                <a:gd name="connsiteY12" fmla="*/ 9525 h 842168"/>
                <a:gd name="connsiteX13" fmla="*/ 3863182 w 3974307"/>
                <a:gd name="connsiteY13" fmla="*/ 3175 h 842168"/>
                <a:gd name="connsiteX14" fmla="*/ 3974307 w 3974307"/>
                <a:gd name="connsiteY14" fmla="*/ 0 h 84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74307" h="842168">
                  <a:moveTo>
                    <a:pt x="0" y="842168"/>
                  </a:moveTo>
                  <a:lnTo>
                    <a:pt x="399257" y="600075"/>
                  </a:lnTo>
                  <a:lnTo>
                    <a:pt x="481807" y="552450"/>
                  </a:lnTo>
                  <a:lnTo>
                    <a:pt x="523082" y="501650"/>
                  </a:lnTo>
                  <a:lnTo>
                    <a:pt x="538957" y="438150"/>
                  </a:lnTo>
                  <a:lnTo>
                    <a:pt x="567532" y="412750"/>
                  </a:lnTo>
                  <a:lnTo>
                    <a:pt x="980282" y="260350"/>
                  </a:lnTo>
                  <a:lnTo>
                    <a:pt x="1272382" y="215900"/>
                  </a:lnTo>
                  <a:lnTo>
                    <a:pt x="1716882" y="136525"/>
                  </a:lnTo>
                  <a:lnTo>
                    <a:pt x="2186782" y="73025"/>
                  </a:lnTo>
                  <a:lnTo>
                    <a:pt x="2510632" y="44450"/>
                  </a:lnTo>
                  <a:lnTo>
                    <a:pt x="3075782" y="25400"/>
                  </a:lnTo>
                  <a:lnTo>
                    <a:pt x="3475832" y="9525"/>
                  </a:lnTo>
                  <a:lnTo>
                    <a:pt x="3863182" y="3175"/>
                  </a:lnTo>
                  <a:lnTo>
                    <a:pt x="3974307" y="0"/>
                  </a:lnTo>
                </a:path>
              </a:pathLst>
            </a:custGeom>
            <a:noFill/>
            <a:ln w="15875">
              <a:gradFill>
                <a:gsLst>
                  <a:gs pos="0">
                    <a:schemeClr val="bg1">
                      <a:alpha val="20000"/>
                    </a:schemeClr>
                  </a:gs>
                  <a:gs pos="14000">
                    <a:schemeClr val="bg1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/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6D21D4B2-C59F-81E5-7035-9C469C76A51C}"/>
                </a:ext>
              </a:extLst>
            </p:cNvPr>
            <p:cNvSpPr/>
            <p:nvPr/>
          </p:nvSpPr>
          <p:spPr>
            <a:xfrm>
              <a:off x="8953500" y="5338763"/>
              <a:ext cx="3590925" cy="2924175"/>
            </a:xfrm>
            <a:custGeom>
              <a:avLst/>
              <a:gdLst>
                <a:gd name="connsiteX0" fmla="*/ 0 w 3590925"/>
                <a:gd name="connsiteY0" fmla="*/ 0 h 2924175"/>
                <a:gd name="connsiteX1" fmla="*/ 209550 w 3590925"/>
                <a:gd name="connsiteY1" fmla="*/ 47625 h 2924175"/>
                <a:gd name="connsiteX2" fmla="*/ 514350 w 3590925"/>
                <a:gd name="connsiteY2" fmla="*/ 100012 h 2924175"/>
                <a:gd name="connsiteX3" fmla="*/ 723900 w 3590925"/>
                <a:gd name="connsiteY3" fmla="*/ 142875 h 2924175"/>
                <a:gd name="connsiteX4" fmla="*/ 904875 w 3590925"/>
                <a:gd name="connsiteY4" fmla="*/ 200025 h 2924175"/>
                <a:gd name="connsiteX5" fmla="*/ 971550 w 3590925"/>
                <a:gd name="connsiteY5" fmla="*/ 219075 h 2924175"/>
                <a:gd name="connsiteX6" fmla="*/ 1081088 w 3590925"/>
                <a:gd name="connsiteY6" fmla="*/ 238125 h 2924175"/>
                <a:gd name="connsiteX7" fmla="*/ 1152525 w 3590925"/>
                <a:gd name="connsiteY7" fmla="*/ 257175 h 2924175"/>
                <a:gd name="connsiteX8" fmla="*/ 1323975 w 3590925"/>
                <a:gd name="connsiteY8" fmla="*/ 271462 h 2924175"/>
                <a:gd name="connsiteX9" fmla="*/ 1404938 w 3590925"/>
                <a:gd name="connsiteY9" fmla="*/ 314325 h 2924175"/>
                <a:gd name="connsiteX10" fmla="*/ 1671638 w 3590925"/>
                <a:gd name="connsiteY10" fmla="*/ 461962 h 2924175"/>
                <a:gd name="connsiteX11" fmla="*/ 2438400 w 3590925"/>
                <a:gd name="connsiteY11" fmla="*/ 823912 h 2924175"/>
                <a:gd name="connsiteX12" fmla="*/ 2924175 w 3590925"/>
                <a:gd name="connsiteY12" fmla="*/ 1119187 h 2924175"/>
                <a:gd name="connsiteX13" fmla="*/ 3190875 w 3590925"/>
                <a:gd name="connsiteY13" fmla="*/ 1281112 h 2924175"/>
                <a:gd name="connsiteX14" fmla="*/ 3357563 w 3590925"/>
                <a:gd name="connsiteY14" fmla="*/ 1409700 h 2924175"/>
                <a:gd name="connsiteX15" fmla="*/ 3433763 w 3590925"/>
                <a:gd name="connsiteY15" fmla="*/ 1504950 h 2924175"/>
                <a:gd name="connsiteX16" fmla="*/ 3452813 w 3590925"/>
                <a:gd name="connsiteY16" fmla="*/ 1547812 h 2924175"/>
                <a:gd name="connsiteX17" fmla="*/ 3462338 w 3590925"/>
                <a:gd name="connsiteY17" fmla="*/ 1624012 h 2924175"/>
                <a:gd name="connsiteX18" fmla="*/ 3409950 w 3590925"/>
                <a:gd name="connsiteY18" fmla="*/ 2328862 h 2924175"/>
                <a:gd name="connsiteX19" fmla="*/ 3414713 w 3590925"/>
                <a:gd name="connsiteY19" fmla="*/ 2395537 h 2924175"/>
                <a:gd name="connsiteX20" fmla="*/ 3500438 w 3590925"/>
                <a:gd name="connsiteY20" fmla="*/ 2414587 h 2924175"/>
                <a:gd name="connsiteX21" fmla="*/ 3576638 w 3590925"/>
                <a:gd name="connsiteY21" fmla="*/ 2462212 h 2924175"/>
                <a:gd name="connsiteX22" fmla="*/ 3576638 w 3590925"/>
                <a:gd name="connsiteY22" fmla="*/ 2514600 h 2924175"/>
                <a:gd name="connsiteX23" fmla="*/ 3500438 w 3590925"/>
                <a:gd name="connsiteY23" fmla="*/ 2728912 h 2924175"/>
                <a:gd name="connsiteX24" fmla="*/ 3490913 w 3590925"/>
                <a:gd name="connsiteY24" fmla="*/ 2800350 h 2924175"/>
                <a:gd name="connsiteX25" fmla="*/ 3490913 w 3590925"/>
                <a:gd name="connsiteY25" fmla="*/ 2800350 h 2924175"/>
                <a:gd name="connsiteX26" fmla="*/ 3538538 w 3590925"/>
                <a:gd name="connsiteY26" fmla="*/ 2886075 h 2924175"/>
                <a:gd name="connsiteX27" fmla="*/ 3590925 w 3590925"/>
                <a:gd name="connsiteY27" fmla="*/ 2924175 h 292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590925" h="2924175">
                  <a:moveTo>
                    <a:pt x="0" y="0"/>
                  </a:moveTo>
                  <a:lnTo>
                    <a:pt x="209550" y="47625"/>
                  </a:lnTo>
                  <a:lnTo>
                    <a:pt x="514350" y="100012"/>
                  </a:lnTo>
                  <a:lnTo>
                    <a:pt x="723900" y="142875"/>
                  </a:lnTo>
                  <a:lnTo>
                    <a:pt x="904875" y="200025"/>
                  </a:lnTo>
                  <a:lnTo>
                    <a:pt x="971550" y="219075"/>
                  </a:lnTo>
                  <a:lnTo>
                    <a:pt x="1081088" y="238125"/>
                  </a:lnTo>
                  <a:lnTo>
                    <a:pt x="1152525" y="257175"/>
                  </a:lnTo>
                  <a:lnTo>
                    <a:pt x="1323975" y="271462"/>
                  </a:lnTo>
                  <a:lnTo>
                    <a:pt x="1404938" y="314325"/>
                  </a:lnTo>
                  <a:lnTo>
                    <a:pt x="1671638" y="461962"/>
                  </a:lnTo>
                  <a:lnTo>
                    <a:pt x="2438400" y="823912"/>
                  </a:lnTo>
                  <a:lnTo>
                    <a:pt x="2924175" y="1119187"/>
                  </a:lnTo>
                  <a:lnTo>
                    <a:pt x="3190875" y="1281112"/>
                  </a:lnTo>
                  <a:lnTo>
                    <a:pt x="3357563" y="1409700"/>
                  </a:lnTo>
                  <a:lnTo>
                    <a:pt x="3433763" y="1504950"/>
                  </a:lnTo>
                  <a:lnTo>
                    <a:pt x="3452813" y="1547812"/>
                  </a:lnTo>
                  <a:lnTo>
                    <a:pt x="3462338" y="1624012"/>
                  </a:lnTo>
                  <a:lnTo>
                    <a:pt x="3409950" y="2328862"/>
                  </a:lnTo>
                  <a:lnTo>
                    <a:pt x="3414713" y="2395537"/>
                  </a:lnTo>
                  <a:lnTo>
                    <a:pt x="3500438" y="2414587"/>
                  </a:lnTo>
                  <a:lnTo>
                    <a:pt x="3576638" y="2462212"/>
                  </a:lnTo>
                  <a:lnTo>
                    <a:pt x="3576638" y="2514600"/>
                  </a:lnTo>
                  <a:lnTo>
                    <a:pt x="3500438" y="2728912"/>
                  </a:lnTo>
                  <a:lnTo>
                    <a:pt x="3490913" y="2800350"/>
                  </a:lnTo>
                  <a:lnTo>
                    <a:pt x="3490913" y="2800350"/>
                  </a:lnTo>
                  <a:lnTo>
                    <a:pt x="3538538" y="2886075"/>
                  </a:lnTo>
                  <a:lnTo>
                    <a:pt x="3590925" y="2924175"/>
                  </a:lnTo>
                </a:path>
              </a:pathLst>
            </a:custGeom>
            <a:noFill/>
            <a:ln w="22225"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2000">
                    <a:schemeClr val="bg1">
                      <a:alpha val="5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id="{F029B6AB-4EA8-FBB5-E369-5A2846AEE1C8}"/>
                </a:ext>
              </a:extLst>
            </p:cNvPr>
            <p:cNvSpPr/>
            <p:nvPr/>
          </p:nvSpPr>
          <p:spPr>
            <a:xfrm>
              <a:off x="10134601" y="4241006"/>
              <a:ext cx="1900237" cy="1357313"/>
            </a:xfrm>
            <a:custGeom>
              <a:avLst/>
              <a:gdLst>
                <a:gd name="connsiteX0" fmla="*/ 0 w 1895475"/>
                <a:gd name="connsiteY0" fmla="*/ 1347788 h 1347788"/>
                <a:gd name="connsiteX1" fmla="*/ 354806 w 1895475"/>
                <a:gd name="connsiteY1" fmla="*/ 1054894 h 1347788"/>
                <a:gd name="connsiteX2" fmla="*/ 447675 w 1895475"/>
                <a:gd name="connsiteY2" fmla="*/ 971550 h 1347788"/>
                <a:gd name="connsiteX3" fmla="*/ 847725 w 1895475"/>
                <a:gd name="connsiteY3" fmla="*/ 714375 h 1347788"/>
                <a:gd name="connsiteX4" fmla="*/ 1166812 w 1895475"/>
                <a:gd name="connsiteY4" fmla="*/ 526257 h 1347788"/>
                <a:gd name="connsiteX5" fmla="*/ 1552575 w 1895475"/>
                <a:gd name="connsiteY5" fmla="*/ 271463 h 1347788"/>
                <a:gd name="connsiteX6" fmla="*/ 1862137 w 1895475"/>
                <a:gd name="connsiteY6" fmla="*/ 90488 h 1347788"/>
                <a:gd name="connsiteX7" fmla="*/ 1895475 w 1895475"/>
                <a:gd name="connsiteY7" fmla="*/ 76200 h 1347788"/>
                <a:gd name="connsiteX8" fmla="*/ 1790700 w 1895475"/>
                <a:gd name="connsiteY8" fmla="*/ 38100 h 1347788"/>
                <a:gd name="connsiteX9" fmla="*/ 1645443 w 1895475"/>
                <a:gd name="connsiteY9" fmla="*/ 0 h 1347788"/>
                <a:gd name="connsiteX0" fmla="*/ 0 w 1900237"/>
                <a:gd name="connsiteY0" fmla="*/ 1357313 h 1357313"/>
                <a:gd name="connsiteX1" fmla="*/ 359568 w 1900237"/>
                <a:gd name="connsiteY1" fmla="*/ 1054894 h 1357313"/>
                <a:gd name="connsiteX2" fmla="*/ 452437 w 1900237"/>
                <a:gd name="connsiteY2" fmla="*/ 971550 h 1357313"/>
                <a:gd name="connsiteX3" fmla="*/ 852487 w 1900237"/>
                <a:gd name="connsiteY3" fmla="*/ 714375 h 1357313"/>
                <a:gd name="connsiteX4" fmla="*/ 1171574 w 1900237"/>
                <a:gd name="connsiteY4" fmla="*/ 526257 h 1357313"/>
                <a:gd name="connsiteX5" fmla="*/ 1557337 w 1900237"/>
                <a:gd name="connsiteY5" fmla="*/ 271463 h 1357313"/>
                <a:gd name="connsiteX6" fmla="*/ 1866899 w 1900237"/>
                <a:gd name="connsiteY6" fmla="*/ 90488 h 1357313"/>
                <a:gd name="connsiteX7" fmla="*/ 1900237 w 1900237"/>
                <a:gd name="connsiteY7" fmla="*/ 76200 h 1357313"/>
                <a:gd name="connsiteX8" fmla="*/ 1795462 w 1900237"/>
                <a:gd name="connsiteY8" fmla="*/ 38100 h 1357313"/>
                <a:gd name="connsiteX9" fmla="*/ 1650205 w 1900237"/>
                <a:gd name="connsiteY9" fmla="*/ 0 h 1357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0237" h="1357313">
                  <a:moveTo>
                    <a:pt x="0" y="1357313"/>
                  </a:moveTo>
                  <a:lnTo>
                    <a:pt x="359568" y="1054894"/>
                  </a:lnTo>
                  <a:lnTo>
                    <a:pt x="452437" y="971550"/>
                  </a:lnTo>
                  <a:lnTo>
                    <a:pt x="852487" y="714375"/>
                  </a:lnTo>
                  <a:lnTo>
                    <a:pt x="1171574" y="526257"/>
                  </a:lnTo>
                  <a:lnTo>
                    <a:pt x="1557337" y="271463"/>
                  </a:lnTo>
                  <a:lnTo>
                    <a:pt x="1866899" y="90488"/>
                  </a:lnTo>
                  <a:lnTo>
                    <a:pt x="1900237" y="76200"/>
                  </a:lnTo>
                  <a:lnTo>
                    <a:pt x="1795462" y="38100"/>
                  </a:lnTo>
                  <a:lnTo>
                    <a:pt x="1650205" y="0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6D309C5D-9E43-E7C4-BACB-16191F8C2F35}"/>
                </a:ext>
              </a:extLst>
            </p:cNvPr>
            <p:cNvSpPr/>
            <p:nvPr/>
          </p:nvSpPr>
          <p:spPr>
            <a:xfrm>
              <a:off x="10244138" y="4636294"/>
              <a:ext cx="2426493" cy="721519"/>
            </a:xfrm>
            <a:custGeom>
              <a:avLst/>
              <a:gdLst>
                <a:gd name="connsiteX0" fmla="*/ 0 w 2426493"/>
                <a:gd name="connsiteY0" fmla="*/ 511969 h 721519"/>
                <a:gd name="connsiteX1" fmla="*/ 166687 w 2426493"/>
                <a:gd name="connsiteY1" fmla="*/ 557212 h 721519"/>
                <a:gd name="connsiteX2" fmla="*/ 330993 w 2426493"/>
                <a:gd name="connsiteY2" fmla="*/ 583406 h 721519"/>
                <a:gd name="connsiteX3" fmla="*/ 459581 w 2426493"/>
                <a:gd name="connsiteY3" fmla="*/ 583406 h 721519"/>
                <a:gd name="connsiteX4" fmla="*/ 769143 w 2426493"/>
                <a:gd name="connsiteY4" fmla="*/ 631031 h 721519"/>
                <a:gd name="connsiteX5" fmla="*/ 971550 w 2426493"/>
                <a:gd name="connsiteY5" fmla="*/ 676275 h 721519"/>
                <a:gd name="connsiteX6" fmla="*/ 1135856 w 2426493"/>
                <a:gd name="connsiteY6" fmla="*/ 692944 h 721519"/>
                <a:gd name="connsiteX7" fmla="*/ 1223962 w 2426493"/>
                <a:gd name="connsiteY7" fmla="*/ 692944 h 721519"/>
                <a:gd name="connsiteX8" fmla="*/ 1381125 w 2426493"/>
                <a:gd name="connsiteY8" fmla="*/ 721519 h 721519"/>
                <a:gd name="connsiteX9" fmla="*/ 1576387 w 2426493"/>
                <a:gd name="connsiteY9" fmla="*/ 571500 h 721519"/>
                <a:gd name="connsiteX10" fmla="*/ 1957387 w 2426493"/>
                <a:gd name="connsiteY10" fmla="*/ 321469 h 721519"/>
                <a:gd name="connsiteX11" fmla="*/ 2355056 w 2426493"/>
                <a:gd name="connsiteY11" fmla="*/ 47625 h 721519"/>
                <a:gd name="connsiteX12" fmla="*/ 2426493 w 2426493"/>
                <a:gd name="connsiteY12" fmla="*/ 0 h 721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26493" h="721519">
                  <a:moveTo>
                    <a:pt x="0" y="511969"/>
                  </a:moveTo>
                  <a:lnTo>
                    <a:pt x="166687" y="557212"/>
                  </a:lnTo>
                  <a:lnTo>
                    <a:pt x="330993" y="583406"/>
                  </a:lnTo>
                  <a:lnTo>
                    <a:pt x="459581" y="583406"/>
                  </a:lnTo>
                  <a:lnTo>
                    <a:pt x="769143" y="631031"/>
                  </a:lnTo>
                  <a:lnTo>
                    <a:pt x="971550" y="676275"/>
                  </a:lnTo>
                  <a:lnTo>
                    <a:pt x="1135856" y="692944"/>
                  </a:lnTo>
                  <a:lnTo>
                    <a:pt x="1223962" y="692944"/>
                  </a:lnTo>
                  <a:lnTo>
                    <a:pt x="1381125" y="721519"/>
                  </a:lnTo>
                  <a:lnTo>
                    <a:pt x="1576387" y="571500"/>
                  </a:lnTo>
                  <a:lnTo>
                    <a:pt x="1957387" y="321469"/>
                  </a:lnTo>
                  <a:lnTo>
                    <a:pt x="2355056" y="47625"/>
                  </a:lnTo>
                  <a:lnTo>
                    <a:pt x="2426493" y="0"/>
                  </a:lnTo>
                </a:path>
              </a:pathLst>
            </a:custGeom>
            <a:noFill/>
            <a:ln w="9525">
              <a:gradFill>
                <a:gsLst>
                  <a:gs pos="2000">
                    <a:schemeClr val="accent1">
                      <a:lumMod val="5000"/>
                      <a:lumOff val="95000"/>
                      <a:alpha val="50000"/>
                    </a:schemeClr>
                  </a:gs>
                  <a:gs pos="34000">
                    <a:schemeClr val="bg1">
                      <a:alpha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89551E73-EEC8-1931-8375-42CBB56A7E97}"/>
                </a:ext>
              </a:extLst>
            </p:cNvPr>
            <p:cNvSpPr/>
            <p:nvPr/>
          </p:nvSpPr>
          <p:spPr>
            <a:xfrm>
              <a:off x="11630025" y="5307806"/>
              <a:ext cx="897731" cy="59532"/>
            </a:xfrm>
            <a:custGeom>
              <a:avLst/>
              <a:gdLst>
                <a:gd name="connsiteX0" fmla="*/ 0 w 897731"/>
                <a:gd name="connsiteY0" fmla="*/ 47625 h 59532"/>
                <a:gd name="connsiteX1" fmla="*/ 247650 w 897731"/>
                <a:gd name="connsiteY1" fmla="*/ 59532 h 59532"/>
                <a:gd name="connsiteX2" fmla="*/ 681038 w 897731"/>
                <a:gd name="connsiteY2" fmla="*/ 16669 h 59532"/>
                <a:gd name="connsiteX3" fmla="*/ 897731 w 897731"/>
                <a:gd name="connsiteY3" fmla="*/ 0 h 5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7731" h="59532">
                  <a:moveTo>
                    <a:pt x="0" y="47625"/>
                  </a:moveTo>
                  <a:lnTo>
                    <a:pt x="247650" y="59532"/>
                  </a:lnTo>
                  <a:lnTo>
                    <a:pt x="681038" y="16669"/>
                  </a:lnTo>
                  <a:lnTo>
                    <a:pt x="897731" y="0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2631C065-42DE-E8C5-A7CE-52D884382560}"/>
                </a:ext>
              </a:extLst>
            </p:cNvPr>
            <p:cNvSpPr/>
            <p:nvPr/>
          </p:nvSpPr>
          <p:spPr>
            <a:xfrm>
              <a:off x="11441906" y="4588669"/>
              <a:ext cx="1069182" cy="738187"/>
            </a:xfrm>
            <a:custGeom>
              <a:avLst/>
              <a:gdLst>
                <a:gd name="connsiteX0" fmla="*/ 0 w 1069182"/>
                <a:gd name="connsiteY0" fmla="*/ 738187 h 738187"/>
                <a:gd name="connsiteX1" fmla="*/ 1069182 w 1069182"/>
                <a:gd name="connsiteY1" fmla="*/ 0 h 738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69182" h="738187">
                  <a:moveTo>
                    <a:pt x="0" y="738187"/>
                  </a:moveTo>
                  <a:lnTo>
                    <a:pt x="1069182" y="0"/>
                  </a:lnTo>
                </a:path>
              </a:pathLst>
            </a:custGeom>
            <a:noFill/>
            <a:ln w="9525">
              <a:gradFill>
                <a:gsLst>
                  <a:gs pos="2000">
                    <a:schemeClr val="accent1">
                      <a:lumMod val="5000"/>
                      <a:lumOff val="95000"/>
                      <a:alpha val="50000"/>
                    </a:schemeClr>
                  </a:gs>
                  <a:gs pos="34000">
                    <a:schemeClr val="bg1">
                      <a:alpha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501F330F-10D6-5FB3-4478-3DBC6030CE1F}"/>
                </a:ext>
              </a:extLst>
            </p:cNvPr>
            <p:cNvSpPr/>
            <p:nvPr/>
          </p:nvSpPr>
          <p:spPr>
            <a:xfrm>
              <a:off x="11191875" y="4486275"/>
              <a:ext cx="1188244" cy="816769"/>
            </a:xfrm>
            <a:custGeom>
              <a:avLst/>
              <a:gdLst>
                <a:gd name="connsiteX0" fmla="*/ 0 w 1188244"/>
                <a:gd name="connsiteY0" fmla="*/ 816769 h 816769"/>
                <a:gd name="connsiteX1" fmla="*/ 531019 w 1188244"/>
                <a:gd name="connsiteY1" fmla="*/ 450056 h 816769"/>
                <a:gd name="connsiteX2" fmla="*/ 1002506 w 1188244"/>
                <a:gd name="connsiteY2" fmla="*/ 126206 h 816769"/>
                <a:gd name="connsiteX3" fmla="*/ 1188244 w 1188244"/>
                <a:gd name="connsiteY3" fmla="*/ 0 h 81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8244" h="816769">
                  <a:moveTo>
                    <a:pt x="0" y="816769"/>
                  </a:moveTo>
                  <a:lnTo>
                    <a:pt x="531019" y="450056"/>
                  </a:lnTo>
                  <a:lnTo>
                    <a:pt x="1002506" y="126206"/>
                  </a:lnTo>
                  <a:lnTo>
                    <a:pt x="1188244" y="0"/>
                  </a:lnTo>
                </a:path>
              </a:pathLst>
            </a:custGeom>
            <a:noFill/>
            <a:ln w="9525">
              <a:gradFill>
                <a:gsLst>
                  <a:gs pos="2000">
                    <a:schemeClr val="accent1">
                      <a:lumMod val="5000"/>
                      <a:lumOff val="95000"/>
                      <a:alpha val="50000"/>
                    </a:schemeClr>
                  </a:gs>
                  <a:gs pos="34000">
                    <a:schemeClr val="bg1">
                      <a:alpha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F9F32D33-B26E-ED87-15DC-34CA5B396B41}"/>
                </a:ext>
              </a:extLst>
            </p:cNvPr>
            <p:cNvSpPr/>
            <p:nvPr/>
          </p:nvSpPr>
          <p:spPr>
            <a:xfrm>
              <a:off x="10901363" y="4362450"/>
              <a:ext cx="1378743" cy="881063"/>
            </a:xfrm>
            <a:custGeom>
              <a:avLst/>
              <a:gdLst>
                <a:gd name="connsiteX0" fmla="*/ 0 w 1378743"/>
                <a:gd name="connsiteY0" fmla="*/ 881063 h 881063"/>
                <a:gd name="connsiteX1" fmla="*/ 692943 w 1378743"/>
                <a:gd name="connsiteY1" fmla="*/ 416719 h 881063"/>
                <a:gd name="connsiteX2" fmla="*/ 1378743 w 1378743"/>
                <a:gd name="connsiteY2" fmla="*/ 0 h 881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8743" h="881063">
                  <a:moveTo>
                    <a:pt x="0" y="881063"/>
                  </a:moveTo>
                  <a:lnTo>
                    <a:pt x="692943" y="416719"/>
                  </a:lnTo>
                  <a:lnTo>
                    <a:pt x="1378743" y="0"/>
                  </a:lnTo>
                </a:path>
              </a:pathLst>
            </a:custGeom>
            <a:noFill/>
            <a:ln w="9525">
              <a:gradFill>
                <a:gsLst>
                  <a:gs pos="2000">
                    <a:schemeClr val="accent1">
                      <a:lumMod val="5000"/>
                      <a:lumOff val="95000"/>
                      <a:alpha val="50000"/>
                    </a:schemeClr>
                  </a:gs>
                  <a:gs pos="34000">
                    <a:schemeClr val="bg1">
                      <a:alpha val="7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D1B8E25A-8A34-FE61-3F66-51175AF8777B}"/>
                </a:ext>
              </a:extLst>
            </p:cNvPr>
            <p:cNvSpPr/>
            <p:nvPr/>
          </p:nvSpPr>
          <p:spPr>
            <a:xfrm>
              <a:off x="9172575" y="5060156"/>
              <a:ext cx="609600" cy="592932"/>
            </a:xfrm>
            <a:custGeom>
              <a:avLst/>
              <a:gdLst>
                <a:gd name="connsiteX0" fmla="*/ 533400 w 533400"/>
                <a:gd name="connsiteY0" fmla="*/ 0 h 526257"/>
                <a:gd name="connsiteX1" fmla="*/ 469106 w 533400"/>
                <a:gd name="connsiteY1" fmla="*/ 59532 h 526257"/>
                <a:gd name="connsiteX2" fmla="*/ 378619 w 533400"/>
                <a:gd name="connsiteY2" fmla="*/ 152400 h 526257"/>
                <a:gd name="connsiteX3" fmla="*/ 238125 w 533400"/>
                <a:gd name="connsiteY3" fmla="*/ 285750 h 526257"/>
                <a:gd name="connsiteX4" fmla="*/ 61913 w 533400"/>
                <a:gd name="connsiteY4" fmla="*/ 464344 h 526257"/>
                <a:gd name="connsiteX5" fmla="*/ 0 w 533400"/>
                <a:gd name="connsiteY5" fmla="*/ 526257 h 526257"/>
                <a:gd name="connsiteX0" fmla="*/ 609600 w 609600"/>
                <a:gd name="connsiteY0" fmla="*/ 0 h 592932"/>
                <a:gd name="connsiteX1" fmla="*/ 469106 w 609600"/>
                <a:gd name="connsiteY1" fmla="*/ 126207 h 592932"/>
                <a:gd name="connsiteX2" fmla="*/ 378619 w 609600"/>
                <a:gd name="connsiteY2" fmla="*/ 219075 h 592932"/>
                <a:gd name="connsiteX3" fmla="*/ 238125 w 609600"/>
                <a:gd name="connsiteY3" fmla="*/ 352425 h 592932"/>
                <a:gd name="connsiteX4" fmla="*/ 61913 w 609600"/>
                <a:gd name="connsiteY4" fmla="*/ 531019 h 592932"/>
                <a:gd name="connsiteX5" fmla="*/ 0 w 609600"/>
                <a:gd name="connsiteY5" fmla="*/ 592932 h 59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9600" h="592932">
                  <a:moveTo>
                    <a:pt x="609600" y="0"/>
                  </a:moveTo>
                  <a:lnTo>
                    <a:pt x="469106" y="126207"/>
                  </a:lnTo>
                  <a:lnTo>
                    <a:pt x="378619" y="219075"/>
                  </a:lnTo>
                  <a:lnTo>
                    <a:pt x="238125" y="352425"/>
                  </a:lnTo>
                  <a:lnTo>
                    <a:pt x="61913" y="531019"/>
                  </a:lnTo>
                  <a:lnTo>
                    <a:pt x="0" y="592932"/>
                  </a:lnTo>
                </a:path>
              </a:pathLst>
            </a:cu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49D529EF-5DC9-9DBD-DC9D-D7610D3C068E}"/>
                </a:ext>
              </a:extLst>
            </p:cNvPr>
            <p:cNvSpPr/>
            <p:nvPr/>
          </p:nvSpPr>
          <p:spPr>
            <a:xfrm>
              <a:off x="4419600" y="6148388"/>
              <a:ext cx="4219575" cy="571500"/>
            </a:xfrm>
            <a:custGeom>
              <a:avLst/>
              <a:gdLst>
                <a:gd name="connsiteX0" fmla="*/ 3824288 w 4219575"/>
                <a:gd name="connsiteY0" fmla="*/ 190500 h 571500"/>
                <a:gd name="connsiteX1" fmla="*/ 3738563 w 4219575"/>
                <a:gd name="connsiteY1" fmla="*/ 304800 h 571500"/>
                <a:gd name="connsiteX2" fmla="*/ 3729038 w 4219575"/>
                <a:gd name="connsiteY2" fmla="*/ 376237 h 571500"/>
                <a:gd name="connsiteX3" fmla="*/ 3752850 w 4219575"/>
                <a:gd name="connsiteY3" fmla="*/ 400050 h 571500"/>
                <a:gd name="connsiteX4" fmla="*/ 3895725 w 4219575"/>
                <a:gd name="connsiteY4" fmla="*/ 414337 h 571500"/>
                <a:gd name="connsiteX5" fmla="*/ 4119563 w 4219575"/>
                <a:gd name="connsiteY5" fmla="*/ 433387 h 571500"/>
                <a:gd name="connsiteX6" fmla="*/ 4200525 w 4219575"/>
                <a:gd name="connsiteY6" fmla="*/ 447675 h 571500"/>
                <a:gd name="connsiteX7" fmla="*/ 4219575 w 4219575"/>
                <a:gd name="connsiteY7" fmla="*/ 466725 h 571500"/>
                <a:gd name="connsiteX8" fmla="*/ 4214813 w 4219575"/>
                <a:gd name="connsiteY8" fmla="*/ 495300 h 571500"/>
                <a:gd name="connsiteX9" fmla="*/ 4162425 w 4219575"/>
                <a:gd name="connsiteY9" fmla="*/ 542925 h 571500"/>
                <a:gd name="connsiteX10" fmla="*/ 4100513 w 4219575"/>
                <a:gd name="connsiteY10" fmla="*/ 571500 h 571500"/>
                <a:gd name="connsiteX11" fmla="*/ 3971925 w 4219575"/>
                <a:gd name="connsiteY11" fmla="*/ 566737 h 571500"/>
                <a:gd name="connsiteX12" fmla="*/ 3624263 w 4219575"/>
                <a:gd name="connsiteY12" fmla="*/ 509587 h 571500"/>
                <a:gd name="connsiteX13" fmla="*/ 3338513 w 4219575"/>
                <a:gd name="connsiteY13" fmla="*/ 471487 h 571500"/>
                <a:gd name="connsiteX14" fmla="*/ 3124200 w 4219575"/>
                <a:gd name="connsiteY14" fmla="*/ 423862 h 571500"/>
                <a:gd name="connsiteX15" fmla="*/ 3033713 w 4219575"/>
                <a:gd name="connsiteY15" fmla="*/ 419100 h 571500"/>
                <a:gd name="connsiteX16" fmla="*/ 2962275 w 4219575"/>
                <a:gd name="connsiteY16" fmla="*/ 423862 h 571500"/>
                <a:gd name="connsiteX17" fmla="*/ 2624138 w 4219575"/>
                <a:gd name="connsiteY17" fmla="*/ 442912 h 571500"/>
                <a:gd name="connsiteX18" fmla="*/ 2395538 w 4219575"/>
                <a:gd name="connsiteY18" fmla="*/ 457200 h 571500"/>
                <a:gd name="connsiteX19" fmla="*/ 2276475 w 4219575"/>
                <a:gd name="connsiteY19" fmla="*/ 457200 h 571500"/>
                <a:gd name="connsiteX20" fmla="*/ 2009775 w 4219575"/>
                <a:gd name="connsiteY20" fmla="*/ 423862 h 571500"/>
                <a:gd name="connsiteX21" fmla="*/ 1852613 w 4219575"/>
                <a:gd name="connsiteY21" fmla="*/ 433387 h 571500"/>
                <a:gd name="connsiteX22" fmla="*/ 1619250 w 4219575"/>
                <a:gd name="connsiteY22" fmla="*/ 409575 h 571500"/>
                <a:gd name="connsiteX23" fmla="*/ 1533525 w 4219575"/>
                <a:gd name="connsiteY23" fmla="*/ 404812 h 571500"/>
                <a:gd name="connsiteX24" fmla="*/ 1481138 w 4219575"/>
                <a:gd name="connsiteY24" fmla="*/ 366712 h 571500"/>
                <a:gd name="connsiteX25" fmla="*/ 1433513 w 4219575"/>
                <a:gd name="connsiteY25" fmla="*/ 338137 h 571500"/>
                <a:gd name="connsiteX26" fmla="*/ 1257300 w 4219575"/>
                <a:gd name="connsiteY26" fmla="*/ 285750 h 571500"/>
                <a:gd name="connsiteX27" fmla="*/ 823913 w 4219575"/>
                <a:gd name="connsiteY27" fmla="*/ 166687 h 571500"/>
                <a:gd name="connsiteX28" fmla="*/ 466725 w 4219575"/>
                <a:gd name="connsiteY28" fmla="*/ 85725 h 571500"/>
                <a:gd name="connsiteX29" fmla="*/ 190500 w 4219575"/>
                <a:gd name="connsiteY29" fmla="*/ 19050 h 571500"/>
                <a:gd name="connsiteX30" fmla="*/ 0 w 4219575"/>
                <a:gd name="connsiteY30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9575" h="571500">
                  <a:moveTo>
                    <a:pt x="3824288" y="190500"/>
                  </a:moveTo>
                  <a:lnTo>
                    <a:pt x="3738563" y="304800"/>
                  </a:lnTo>
                  <a:lnTo>
                    <a:pt x="3729038" y="376237"/>
                  </a:lnTo>
                  <a:lnTo>
                    <a:pt x="3752850" y="400050"/>
                  </a:lnTo>
                  <a:lnTo>
                    <a:pt x="3895725" y="414337"/>
                  </a:lnTo>
                  <a:lnTo>
                    <a:pt x="4119563" y="433387"/>
                  </a:lnTo>
                  <a:lnTo>
                    <a:pt x="4200525" y="447675"/>
                  </a:lnTo>
                  <a:lnTo>
                    <a:pt x="4219575" y="466725"/>
                  </a:lnTo>
                  <a:lnTo>
                    <a:pt x="4214813" y="495300"/>
                  </a:lnTo>
                  <a:lnTo>
                    <a:pt x="4162425" y="542925"/>
                  </a:lnTo>
                  <a:lnTo>
                    <a:pt x="4100513" y="571500"/>
                  </a:lnTo>
                  <a:lnTo>
                    <a:pt x="3971925" y="566737"/>
                  </a:lnTo>
                  <a:lnTo>
                    <a:pt x="3624263" y="509587"/>
                  </a:lnTo>
                  <a:lnTo>
                    <a:pt x="3338513" y="471487"/>
                  </a:lnTo>
                  <a:lnTo>
                    <a:pt x="3124200" y="423862"/>
                  </a:lnTo>
                  <a:lnTo>
                    <a:pt x="3033713" y="419100"/>
                  </a:lnTo>
                  <a:lnTo>
                    <a:pt x="2962275" y="423862"/>
                  </a:lnTo>
                  <a:lnTo>
                    <a:pt x="2624138" y="442912"/>
                  </a:lnTo>
                  <a:lnTo>
                    <a:pt x="2395538" y="457200"/>
                  </a:lnTo>
                  <a:lnTo>
                    <a:pt x="2276475" y="457200"/>
                  </a:lnTo>
                  <a:lnTo>
                    <a:pt x="2009775" y="423862"/>
                  </a:lnTo>
                  <a:lnTo>
                    <a:pt x="1852613" y="433387"/>
                  </a:lnTo>
                  <a:lnTo>
                    <a:pt x="1619250" y="409575"/>
                  </a:lnTo>
                  <a:lnTo>
                    <a:pt x="1533525" y="404812"/>
                  </a:lnTo>
                  <a:lnTo>
                    <a:pt x="1481138" y="366712"/>
                  </a:lnTo>
                  <a:lnTo>
                    <a:pt x="1433513" y="338137"/>
                  </a:lnTo>
                  <a:lnTo>
                    <a:pt x="1257300" y="285750"/>
                  </a:lnTo>
                  <a:lnTo>
                    <a:pt x="823913" y="166687"/>
                  </a:lnTo>
                  <a:lnTo>
                    <a:pt x="466725" y="85725"/>
                  </a:lnTo>
                  <a:lnTo>
                    <a:pt x="190500" y="19050"/>
                  </a:lnTo>
                  <a:lnTo>
                    <a:pt x="0" y="0"/>
                  </a:lnTo>
                </a:path>
              </a:pathLst>
            </a:cu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06FD98B9-2950-D49E-D18F-F9C84B90CF0B}"/>
                </a:ext>
              </a:extLst>
            </p:cNvPr>
            <p:cNvSpPr/>
            <p:nvPr/>
          </p:nvSpPr>
          <p:spPr>
            <a:xfrm>
              <a:off x="5176838" y="6724650"/>
              <a:ext cx="3228975" cy="471488"/>
            </a:xfrm>
            <a:custGeom>
              <a:avLst/>
              <a:gdLst>
                <a:gd name="connsiteX0" fmla="*/ 3228975 w 3228975"/>
                <a:gd name="connsiteY0" fmla="*/ 0 h 471488"/>
                <a:gd name="connsiteX1" fmla="*/ 3181350 w 3228975"/>
                <a:gd name="connsiteY1" fmla="*/ 57150 h 471488"/>
                <a:gd name="connsiteX2" fmla="*/ 3171825 w 3228975"/>
                <a:gd name="connsiteY2" fmla="*/ 80963 h 471488"/>
                <a:gd name="connsiteX3" fmla="*/ 3171825 w 3228975"/>
                <a:gd name="connsiteY3" fmla="*/ 80963 h 471488"/>
                <a:gd name="connsiteX4" fmla="*/ 3086100 w 3228975"/>
                <a:gd name="connsiteY4" fmla="*/ 100013 h 471488"/>
                <a:gd name="connsiteX5" fmla="*/ 3019425 w 3228975"/>
                <a:gd name="connsiteY5" fmla="*/ 114300 h 471488"/>
                <a:gd name="connsiteX6" fmla="*/ 2967037 w 3228975"/>
                <a:gd name="connsiteY6" fmla="*/ 138113 h 471488"/>
                <a:gd name="connsiteX7" fmla="*/ 2619375 w 3228975"/>
                <a:gd name="connsiteY7" fmla="*/ 123825 h 471488"/>
                <a:gd name="connsiteX8" fmla="*/ 2381250 w 3228975"/>
                <a:gd name="connsiteY8" fmla="*/ 119063 h 471488"/>
                <a:gd name="connsiteX9" fmla="*/ 2319337 w 3228975"/>
                <a:gd name="connsiteY9" fmla="*/ 133350 h 471488"/>
                <a:gd name="connsiteX10" fmla="*/ 2047875 w 3228975"/>
                <a:gd name="connsiteY10" fmla="*/ 214313 h 471488"/>
                <a:gd name="connsiteX11" fmla="*/ 1690687 w 3228975"/>
                <a:gd name="connsiteY11" fmla="*/ 266700 h 471488"/>
                <a:gd name="connsiteX12" fmla="*/ 1023937 w 3228975"/>
                <a:gd name="connsiteY12" fmla="*/ 376238 h 471488"/>
                <a:gd name="connsiteX13" fmla="*/ 709612 w 3228975"/>
                <a:gd name="connsiteY13" fmla="*/ 423863 h 471488"/>
                <a:gd name="connsiteX14" fmla="*/ 571500 w 3228975"/>
                <a:gd name="connsiteY14" fmla="*/ 428625 h 471488"/>
                <a:gd name="connsiteX15" fmla="*/ 414337 w 3228975"/>
                <a:gd name="connsiteY15" fmla="*/ 471488 h 471488"/>
                <a:gd name="connsiteX16" fmla="*/ 252412 w 3228975"/>
                <a:gd name="connsiteY16" fmla="*/ 471488 h 471488"/>
                <a:gd name="connsiteX17" fmla="*/ 0 w 3228975"/>
                <a:gd name="connsiteY17" fmla="*/ 461963 h 471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28975" h="471488">
                  <a:moveTo>
                    <a:pt x="3228975" y="0"/>
                  </a:moveTo>
                  <a:lnTo>
                    <a:pt x="3181350" y="57150"/>
                  </a:lnTo>
                  <a:lnTo>
                    <a:pt x="3171825" y="80963"/>
                  </a:lnTo>
                  <a:lnTo>
                    <a:pt x="3171825" y="80963"/>
                  </a:lnTo>
                  <a:lnTo>
                    <a:pt x="3086100" y="100013"/>
                  </a:lnTo>
                  <a:lnTo>
                    <a:pt x="3019425" y="114300"/>
                  </a:lnTo>
                  <a:lnTo>
                    <a:pt x="2967037" y="138113"/>
                  </a:lnTo>
                  <a:lnTo>
                    <a:pt x="2619375" y="123825"/>
                  </a:lnTo>
                  <a:lnTo>
                    <a:pt x="2381250" y="119063"/>
                  </a:lnTo>
                  <a:lnTo>
                    <a:pt x="2319337" y="133350"/>
                  </a:lnTo>
                  <a:lnTo>
                    <a:pt x="2047875" y="214313"/>
                  </a:lnTo>
                  <a:lnTo>
                    <a:pt x="1690687" y="266700"/>
                  </a:lnTo>
                  <a:lnTo>
                    <a:pt x="1023937" y="376238"/>
                  </a:lnTo>
                  <a:lnTo>
                    <a:pt x="709612" y="423863"/>
                  </a:lnTo>
                  <a:lnTo>
                    <a:pt x="571500" y="428625"/>
                  </a:lnTo>
                  <a:lnTo>
                    <a:pt x="414337" y="471488"/>
                  </a:lnTo>
                  <a:lnTo>
                    <a:pt x="252412" y="471488"/>
                  </a:lnTo>
                  <a:lnTo>
                    <a:pt x="0" y="461963"/>
                  </a:lnTo>
                </a:path>
              </a:pathLst>
            </a:cu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226192D5-E4C5-A965-E734-34E42372A80C}"/>
                </a:ext>
              </a:extLst>
            </p:cNvPr>
            <p:cNvSpPr/>
            <p:nvPr/>
          </p:nvSpPr>
          <p:spPr>
            <a:xfrm>
              <a:off x="6903244" y="4488656"/>
              <a:ext cx="692944" cy="269082"/>
            </a:xfrm>
            <a:custGeom>
              <a:avLst/>
              <a:gdLst>
                <a:gd name="connsiteX0" fmla="*/ 0 w 692944"/>
                <a:gd name="connsiteY0" fmla="*/ 269082 h 269082"/>
                <a:gd name="connsiteX1" fmla="*/ 64294 w 692944"/>
                <a:gd name="connsiteY1" fmla="*/ 147638 h 269082"/>
                <a:gd name="connsiteX2" fmla="*/ 88106 w 692944"/>
                <a:gd name="connsiteY2" fmla="*/ 90488 h 269082"/>
                <a:gd name="connsiteX3" fmla="*/ 135731 w 692944"/>
                <a:gd name="connsiteY3" fmla="*/ 85725 h 269082"/>
                <a:gd name="connsiteX4" fmla="*/ 261937 w 692944"/>
                <a:gd name="connsiteY4" fmla="*/ 111919 h 269082"/>
                <a:gd name="connsiteX5" fmla="*/ 481012 w 692944"/>
                <a:gd name="connsiteY5" fmla="*/ 147638 h 269082"/>
                <a:gd name="connsiteX6" fmla="*/ 573881 w 692944"/>
                <a:gd name="connsiteY6" fmla="*/ 157163 h 269082"/>
                <a:gd name="connsiteX7" fmla="*/ 635794 w 692944"/>
                <a:gd name="connsiteY7" fmla="*/ 159544 h 269082"/>
                <a:gd name="connsiteX8" fmla="*/ 664369 w 692944"/>
                <a:gd name="connsiteY8" fmla="*/ 159544 h 269082"/>
                <a:gd name="connsiteX9" fmla="*/ 692944 w 692944"/>
                <a:gd name="connsiteY9" fmla="*/ 0 h 269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2944" h="269082">
                  <a:moveTo>
                    <a:pt x="0" y="269082"/>
                  </a:moveTo>
                  <a:lnTo>
                    <a:pt x="64294" y="147638"/>
                  </a:lnTo>
                  <a:lnTo>
                    <a:pt x="88106" y="90488"/>
                  </a:lnTo>
                  <a:lnTo>
                    <a:pt x="135731" y="85725"/>
                  </a:lnTo>
                  <a:lnTo>
                    <a:pt x="261937" y="111919"/>
                  </a:lnTo>
                  <a:lnTo>
                    <a:pt x="481012" y="147638"/>
                  </a:lnTo>
                  <a:lnTo>
                    <a:pt x="573881" y="157163"/>
                  </a:lnTo>
                  <a:lnTo>
                    <a:pt x="635794" y="159544"/>
                  </a:lnTo>
                  <a:lnTo>
                    <a:pt x="664369" y="159544"/>
                  </a:lnTo>
                  <a:lnTo>
                    <a:pt x="692944" y="0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4D799EE5-4922-1301-375F-D730A5BEB313}"/>
                </a:ext>
              </a:extLst>
            </p:cNvPr>
            <p:cNvSpPr/>
            <p:nvPr/>
          </p:nvSpPr>
          <p:spPr>
            <a:xfrm>
              <a:off x="7129463" y="4645819"/>
              <a:ext cx="433387" cy="497681"/>
            </a:xfrm>
            <a:custGeom>
              <a:avLst/>
              <a:gdLst>
                <a:gd name="connsiteX0" fmla="*/ 433387 w 433387"/>
                <a:gd name="connsiteY0" fmla="*/ 0 h 497681"/>
                <a:gd name="connsiteX1" fmla="*/ 400050 w 433387"/>
                <a:gd name="connsiteY1" fmla="*/ 140494 h 497681"/>
                <a:gd name="connsiteX2" fmla="*/ 340518 w 433387"/>
                <a:gd name="connsiteY2" fmla="*/ 228600 h 497681"/>
                <a:gd name="connsiteX3" fmla="*/ 190500 w 433387"/>
                <a:gd name="connsiteY3" fmla="*/ 328612 h 497681"/>
                <a:gd name="connsiteX4" fmla="*/ 0 w 433387"/>
                <a:gd name="connsiteY4" fmla="*/ 497681 h 497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3387" h="497681">
                  <a:moveTo>
                    <a:pt x="433387" y="0"/>
                  </a:moveTo>
                  <a:lnTo>
                    <a:pt x="400050" y="140494"/>
                  </a:lnTo>
                  <a:lnTo>
                    <a:pt x="340518" y="228600"/>
                  </a:lnTo>
                  <a:lnTo>
                    <a:pt x="190500" y="328612"/>
                  </a:lnTo>
                  <a:lnTo>
                    <a:pt x="0" y="497681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13A7F960-A0BE-3D84-05A0-C1828C92B03F}"/>
                </a:ext>
              </a:extLst>
            </p:cNvPr>
            <p:cNvSpPr/>
            <p:nvPr/>
          </p:nvSpPr>
          <p:spPr>
            <a:xfrm>
              <a:off x="7243763" y="4469606"/>
              <a:ext cx="188118" cy="373857"/>
            </a:xfrm>
            <a:custGeom>
              <a:avLst/>
              <a:gdLst>
                <a:gd name="connsiteX0" fmla="*/ 0 w 188118"/>
                <a:gd name="connsiteY0" fmla="*/ 373857 h 373857"/>
                <a:gd name="connsiteX1" fmla="*/ 66675 w 188118"/>
                <a:gd name="connsiteY1" fmla="*/ 285750 h 373857"/>
                <a:gd name="connsiteX2" fmla="*/ 92868 w 188118"/>
                <a:gd name="connsiteY2" fmla="*/ 228600 h 373857"/>
                <a:gd name="connsiteX3" fmla="*/ 130968 w 188118"/>
                <a:gd name="connsiteY3" fmla="*/ 195263 h 373857"/>
                <a:gd name="connsiteX4" fmla="*/ 150018 w 188118"/>
                <a:gd name="connsiteY4" fmla="*/ 140494 h 373857"/>
                <a:gd name="connsiteX5" fmla="*/ 188118 w 188118"/>
                <a:gd name="connsiteY5" fmla="*/ 0 h 373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8118" h="373857">
                  <a:moveTo>
                    <a:pt x="0" y="373857"/>
                  </a:moveTo>
                  <a:lnTo>
                    <a:pt x="66675" y="285750"/>
                  </a:lnTo>
                  <a:lnTo>
                    <a:pt x="92868" y="228600"/>
                  </a:lnTo>
                  <a:lnTo>
                    <a:pt x="130968" y="195263"/>
                  </a:lnTo>
                  <a:lnTo>
                    <a:pt x="150018" y="140494"/>
                  </a:lnTo>
                  <a:lnTo>
                    <a:pt x="188118" y="0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4" name="Полилиния: фигура 63">
              <a:extLst>
                <a:ext uri="{FF2B5EF4-FFF2-40B4-BE49-F238E27FC236}">
                  <a16:creationId xmlns:a16="http://schemas.microsoft.com/office/drawing/2014/main" id="{F40CFCC3-4DBC-73DC-5074-C087A789CC98}"/>
                </a:ext>
              </a:extLst>
            </p:cNvPr>
            <p:cNvSpPr/>
            <p:nvPr/>
          </p:nvSpPr>
          <p:spPr>
            <a:xfrm>
              <a:off x="7086600" y="4421981"/>
              <a:ext cx="180975" cy="378619"/>
            </a:xfrm>
            <a:custGeom>
              <a:avLst/>
              <a:gdLst>
                <a:gd name="connsiteX0" fmla="*/ 0 w 180975"/>
                <a:gd name="connsiteY0" fmla="*/ 378619 h 378619"/>
                <a:gd name="connsiteX1" fmla="*/ 52388 w 180975"/>
                <a:gd name="connsiteY1" fmla="*/ 261938 h 378619"/>
                <a:gd name="connsiteX2" fmla="*/ 78581 w 180975"/>
                <a:gd name="connsiteY2" fmla="*/ 192882 h 378619"/>
                <a:gd name="connsiteX3" fmla="*/ 104775 w 180975"/>
                <a:gd name="connsiteY3" fmla="*/ 142875 h 378619"/>
                <a:gd name="connsiteX4" fmla="*/ 180975 w 180975"/>
                <a:gd name="connsiteY4" fmla="*/ 0 h 378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378619">
                  <a:moveTo>
                    <a:pt x="0" y="378619"/>
                  </a:moveTo>
                  <a:lnTo>
                    <a:pt x="52388" y="261938"/>
                  </a:lnTo>
                  <a:lnTo>
                    <a:pt x="78581" y="192882"/>
                  </a:lnTo>
                  <a:lnTo>
                    <a:pt x="104775" y="142875"/>
                  </a:lnTo>
                  <a:lnTo>
                    <a:pt x="180975" y="0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4E2D453A-1116-CCD7-AD94-76B547EBFE55}"/>
                </a:ext>
              </a:extLst>
            </p:cNvPr>
            <p:cNvSpPr/>
            <p:nvPr/>
          </p:nvSpPr>
          <p:spPr>
            <a:xfrm>
              <a:off x="6684169" y="4743450"/>
              <a:ext cx="885825" cy="323850"/>
            </a:xfrm>
            <a:custGeom>
              <a:avLst/>
              <a:gdLst>
                <a:gd name="connsiteX0" fmla="*/ 23812 w 885825"/>
                <a:gd name="connsiteY0" fmla="*/ 0 h 323850"/>
                <a:gd name="connsiteX1" fmla="*/ 0 w 885825"/>
                <a:gd name="connsiteY1" fmla="*/ 50006 h 323850"/>
                <a:gd name="connsiteX2" fmla="*/ 2381 w 885825"/>
                <a:gd name="connsiteY2" fmla="*/ 107156 h 323850"/>
                <a:gd name="connsiteX3" fmla="*/ 21431 w 885825"/>
                <a:gd name="connsiteY3" fmla="*/ 140494 h 323850"/>
                <a:gd name="connsiteX4" fmla="*/ 45244 w 885825"/>
                <a:gd name="connsiteY4" fmla="*/ 142875 h 323850"/>
                <a:gd name="connsiteX5" fmla="*/ 92869 w 885825"/>
                <a:gd name="connsiteY5" fmla="*/ 164306 h 323850"/>
                <a:gd name="connsiteX6" fmla="*/ 226219 w 885825"/>
                <a:gd name="connsiteY6" fmla="*/ 195263 h 323850"/>
                <a:gd name="connsiteX7" fmla="*/ 342900 w 885825"/>
                <a:gd name="connsiteY7" fmla="*/ 230981 h 323850"/>
                <a:gd name="connsiteX8" fmla="*/ 597694 w 885825"/>
                <a:gd name="connsiteY8" fmla="*/ 271463 h 323850"/>
                <a:gd name="connsiteX9" fmla="*/ 711994 w 885825"/>
                <a:gd name="connsiteY9" fmla="*/ 283369 h 323850"/>
                <a:gd name="connsiteX10" fmla="*/ 807244 w 885825"/>
                <a:gd name="connsiteY10" fmla="*/ 307181 h 323850"/>
                <a:gd name="connsiteX11" fmla="*/ 885825 w 885825"/>
                <a:gd name="connsiteY11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5825" h="323850">
                  <a:moveTo>
                    <a:pt x="23812" y="0"/>
                  </a:moveTo>
                  <a:lnTo>
                    <a:pt x="0" y="50006"/>
                  </a:lnTo>
                  <a:cubicBezTo>
                    <a:pt x="794" y="69056"/>
                    <a:pt x="1587" y="88106"/>
                    <a:pt x="2381" y="107156"/>
                  </a:cubicBezTo>
                  <a:lnTo>
                    <a:pt x="21431" y="140494"/>
                  </a:lnTo>
                  <a:lnTo>
                    <a:pt x="45244" y="142875"/>
                  </a:lnTo>
                  <a:lnTo>
                    <a:pt x="92869" y="164306"/>
                  </a:lnTo>
                  <a:lnTo>
                    <a:pt x="226219" y="195263"/>
                  </a:lnTo>
                  <a:lnTo>
                    <a:pt x="342900" y="230981"/>
                  </a:lnTo>
                  <a:lnTo>
                    <a:pt x="597694" y="271463"/>
                  </a:lnTo>
                  <a:lnTo>
                    <a:pt x="711994" y="283369"/>
                  </a:lnTo>
                  <a:lnTo>
                    <a:pt x="807244" y="307181"/>
                  </a:lnTo>
                  <a:lnTo>
                    <a:pt x="885825" y="323850"/>
                  </a:lnTo>
                </a:path>
              </a:pathLst>
            </a:custGeom>
            <a:noFill/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C3EC8BEF-DA90-F0E4-0A20-537591D34316}"/>
                </a:ext>
              </a:extLst>
            </p:cNvPr>
            <p:cNvSpPr/>
            <p:nvPr/>
          </p:nvSpPr>
          <p:spPr>
            <a:xfrm>
              <a:off x="8110538" y="4555331"/>
              <a:ext cx="100012" cy="464344"/>
            </a:xfrm>
            <a:custGeom>
              <a:avLst/>
              <a:gdLst>
                <a:gd name="connsiteX0" fmla="*/ 0 w 100012"/>
                <a:gd name="connsiteY0" fmla="*/ 464344 h 464344"/>
                <a:gd name="connsiteX1" fmla="*/ 66675 w 100012"/>
                <a:gd name="connsiteY1" fmla="*/ 221457 h 464344"/>
                <a:gd name="connsiteX2" fmla="*/ 100012 w 100012"/>
                <a:gd name="connsiteY2" fmla="*/ 0 h 464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12" h="464344">
                  <a:moveTo>
                    <a:pt x="0" y="464344"/>
                  </a:moveTo>
                  <a:lnTo>
                    <a:pt x="66675" y="221457"/>
                  </a:lnTo>
                  <a:lnTo>
                    <a:pt x="100012" y="0"/>
                  </a:lnTo>
                </a:path>
              </a:pathLst>
            </a:custGeom>
            <a:noFill/>
            <a:ln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E0E67DA8-8436-66BE-4E7C-AD0A4E1DFE8C}"/>
                </a:ext>
              </a:extLst>
            </p:cNvPr>
            <p:cNvSpPr/>
            <p:nvPr/>
          </p:nvSpPr>
          <p:spPr>
            <a:xfrm>
              <a:off x="8717756" y="4479131"/>
              <a:ext cx="40482" cy="528638"/>
            </a:xfrm>
            <a:custGeom>
              <a:avLst/>
              <a:gdLst>
                <a:gd name="connsiteX0" fmla="*/ 19050 w 40482"/>
                <a:gd name="connsiteY0" fmla="*/ 528638 h 528638"/>
                <a:gd name="connsiteX1" fmla="*/ 11907 w 40482"/>
                <a:gd name="connsiteY1" fmla="*/ 383382 h 528638"/>
                <a:gd name="connsiteX2" fmla="*/ 0 w 40482"/>
                <a:gd name="connsiteY2" fmla="*/ 257175 h 528638"/>
                <a:gd name="connsiteX3" fmla="*/ 4763 w 40482"/>
                <a:gd name="connsiteY3" fmla="*/ 176213 h 528638"/>
                <a:gd name="connsiteX4" fmla="*/ 9525 w 40482"/>
                <a:gd name="connsiteY4" fmla="*/ 90488 h 528638"/>
                <a:gd name="connsiteX5" fmla="*/ 40482 w 40482"/>
                <a:gd name="connsiteY5" fmla="*/ 0 h 5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482" h="528638">
                  <a:moveTo>
                    <a:pt x="19050" y="528638"/>
                  </a:moveTo>
                  <a:lnTo>
                    <a:pt x="11907" y="383382"/>
                  </a:lnTo>
                  <a:lnTo>
                    <a:pt x="0" y="257175"/>
                  </a:lnTo>
                  <a:lnTo>
                    <a:pt x="4763" y="176213"/>
                  </a:lnTo>
                  <a:lnTo>
                    <a:pt x="9525" y="90488"/>
                  </a:lnTo>
                  <a:lnTo>
                    <a:pt x="40482" y="0"/>
                  </a:lnTo>
                </a:path>
              </a:pathLst>
            </a:custGeom>
            <a:noFill/>
            <a:ln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F857514A-8DA2-6823-FAFF-571348B0B99F}"/>
                </a:ext>
              </a:extLst>
            </p:cNvPr>
            <p:cNvSpPr/>
            <p:nvPr/>
          </p:nvSpPr>
          <p:spPr>
            <a:xfrm>
              <a:off x="10379869" y="4005263"/>
              <a:ext cx="1400175" cy="228600"/>
            </a:xfrm>
            <a:custGeom>
              <a:avLst/>
              <a:gdLst>
                <a:gd name="connsiteX0" fmla="*/ 1400175 w 1400175"/>
                <a:gd name="connsiteY0" fmla="*/ 228600 h 228600"/>
                <a:gd name="connsiteX1" fmla="*/ 1347787 w 1400175"/>
                <a:gd name="connsiteY1" fmla="*/ 202406 h 228600"/>
                <a:gd name="connsiteX2" fmla="*/ 1190625 w 1400175"/>
                <a:gd name="connsiteY2" fmla="*/ 164306 h 228600"/>
                <a:gd name="connsiteX3" fmla="*/ 873919 w 1400175"/>
                <a:gd name="connsiteY3" fmla="*/ 126206 h 228600"/>
                <a:gd name="connsiteX4" fmla="*/ 602456 w 1400175"/>
                <a:gd name="connsiteY4" fmla="*/ 78581 h 228600"/>
                <a:gd name="connsiteX5" fmla="*/ 285750 w 1400175"/>
                <a:gd name="connsiteY5" fmla="*/ 35718 h 228600"/>
                <a:gd name="connsiteX6" fmla="*/ 104775 w 1400175"/>
                <a:gd name="connsiteY6" fmla="*/ 0 h 228600"/>
                <a:gd name="connsiteX7" fmla="*/ 21431 w 1400175"/>
                <a:gd name="connsiteY7" fmla="*/ 14287 h 228600"/>
                <a:gd name="connsiteX8" fmla="*/ 0 w 1400175"/>
                <a:gd name="connsiteY8" fmla="*/ 214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0175" h="228600">
                  <a:moveTo>
                    <a:pt x="1400175" y="228600"/>
                  </a:moveTo>
                  <a:lnTo>
                    <a:pt x="1347787" y="202406"/>
                  </a:lnTo>
                  <a:lnTo>
                    <a:pt x="1190625" y="164306"/>
                  </a:lnTo>
                  <a:lnTo>
                    <a:pt x="873919" y="126206"/>
                  </a:lnTo>
                  <a:lnTo>
                    <a:pt x="602456" y="78581"/>
                  </a:lnTo>
                  <a:lnTo>
                    <a:pt x="285750" y="35718"/>
                  </a:lnTo>
                  <a:lnTo>
                    <a:pt x="104775" y="0"/>
                  </a:lnTo>
                  <a:lnTo>
                    <a:pt x="21431" y="14287"/>
                  </a:lnTo>
                  <a:lnTo>
                    <a:pt x="0" y="21431"/>
                  </a:lnTo>
                </a:path>
              </a:pathLst>
            </a:custGeom>
            <a:noFill/>
            <a:ln w="9525">
              <a:solidFill>
                <a:schemeClr val="bg1">
                  <a:alpha val="7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F4211EC-13E5-4FB6-8532-36AE52159306}"/>
                </a:ext>
              </a:extLst>
            </p:cNvPr>
            <p:cNvSpPr txBox="1"/>
            <p:nvPr/>
          </p:nvSpPr>
          <p:spPr>
            <a:xfrm>
              <a:off x="9822964" y="5397047"/>
              <a:ext cx="1474919" cy="258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4D9F889-73BA-468A-931E-52F66625571D}"/>
                </a:ext>
              </a:extLst>
            </p:cNvPr>
            <p:cNvSpPr txBox="1"/>
            <p:nvPr/>
          </p:nvSpPr>
          <p:spPr>
            <a:xfrm>
              <a:off x="9822964" y="5397047"/>
              <a:ext cx="1474919" cy="258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26E59B-CB17-4270-B16E-823D177D056A}"/>
                </a:ext>
              </a:extLst>
            </p:cNvPr>
            <p:cNvSpPr txBox="1"/>
            <p:nvPr/>
          </p:nvSpPr>
          <p:spPr>
            <a:xfrm>
              <a:off x="9826158" y="5385200"/>
              <a:ext cx="1474919" cy="258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ru-RU" sz="1400" dirty="0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1219AB25-5D50-4353-8D48-178DDA5996E7}"/>
                </a:ext>
              </a:extLst>
            </p:cNvPr>
            <p:cNvSpPr/>
            <p:nvPr/>
          </p:nvSpPr>
          <p:spPr>
            <a:xfrm>
              <a:off x="11002803" y="4980127"/>
              <a:ext cx="1645221" cy="439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Краеведческий музей</a:t>
              </a:r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B705275B-7FAA-48C2-8FE5-7DC7B799B91F}"/>
                </a:ext>
              </a:extLst>
            </p:cNvPr>
            <p:cNvSpPr/>
            <p:nvPr/>
          </p:nvSpPr>
          <p:spPr>
            <a:xfrm>
              <a:off x="9856720" y="4646880"/>
              <a:ext cx="1369254" cy="258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Автостанция</a:t>
              </a:r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id="{07E090B5-9BC8-4AF0-8BDF-2F042470DD56}"/>
                </a:ext>
              </a:extLst>
            </p:cNvPr>
            <p:cNvSpPr/>
            <p:nvPr/>
          </p:nvSpPr>
          <p:spPr>
            <a:xfrm>
              <a:off x="8163684" y="3992040"/>
              <a:ext cx="1295836" cy="439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Гостиница "Три брата" </a:t>
              </a:r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1E38A41E-5352-4F55-A9B9-5F795DDFA5D1}"/>
                </a:ext>
              </a:extLst>
            </p:cNvPr>
            <p:cNvSpPr/>
            <p:nvPr/>
          </p:nvSpPr>
          <p:spPr>
            <a:xfrm>
              <a:off x="11038839" y="5521919"/>
              <a:ext cx="1304441" cy="258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Белый мост</a:t>
              </a:r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8552E2B7-6154-4CA3-901F-6910A56A68A8}"/>
                </a:ext>
              </a:extLst>
            </p:cNvPr>
            <p:cNvSpPr/>
            <p:nvPr/>
          </p:nvSpPr>
          <p:spPr>
            <a:xfrm>
              <a:off x="9307733" y="4010523"/>
              <a:ext cx="3525396" cy="439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Парк культуры и отдыха </a:t>
              </a:r>
            </a:p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имени\ П.А. Леонова</a:t>
              </a:r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8079740" y="6172200"/>
              <a:ext cx="210820" cy="198120"/>
            </a:xfrm>
            <a:custGeom>
              <a:avLst/>
              <a:gdLst>
                <a:gd name="connsiteX0" fmla="*/ 210820 w 210820"/>
                <a:gd name="connsiteY0" fmla="*/ 27940 h 198120"/>
                <a:gd name="connsiteX1" fmla="*/ 104140 w 210820"/>
                <a:gd name="connsiteY1" fmla="*/ 0 h 198120"/>
                <a:gd name="connsiteX2" fmla="*/ 0 w 210820"/>
                <a:gd name="connsiteY2" fmla="*/ 185420 h 198120"/>
                <a:gd name="connsiteX3" fmla="*/ 106680 w 210820"/>
                <a:gd name="connsiteY3" fmla="*/ 198120 h 198120"/>
                <a:gd name="connsiteX4" fmla="*/ 210820 w 210820"/>
                <a:gd name="connsiteY4" fmla="*/ 2794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" h="198120">
                  <a:moveTo>
                    <a:pt x="210820" y="27940"/>
                  </a:moveTo>
                  <a:lnTo>
                    <a:pt x="104140" y="0"/>
                  </a:lnTo>
                  <a:lnTo>
                    <a:pt x="0" y="185420"/>
                  </a:lnTo>
                  <a:lnTo>
                    <a:pt x="106680" y="198120"/>
                  </a:lnTo>
                  <a:lnTo>
                    <a:pt x="210820" y="2794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0" name="Полилиния 89"/>
            <p:cNvSpPr/>
            <p:nvPr/>
          </p:nvSpPr>
          <p:spPr>
            <a:xfrm>
              <a:off x="9194800" y="5499100"/>
              <a:ext cx="673100" cy="342900"/>
            </a:xfrm>
            <a:custGeom>
              <a:avLst/>
              <a:gdLst>
                <a:gd name="connsiteX0" fmla="*/ 58420 w 668020"/>
                <a:gd name="connsiteY0" fmla="*/ 165100 h 342900"/>
                <a:gd name="connsiteX1" fmla="*/ 15240 w 668020"/>
                <a:gd name="connsiteY1" fmla="*/ 269240 h 342900"/>
                <a:gd name="connsiteX2" fmla="*/ 502920 w 668020"/>
                <a:gd name="connsiteY2" fmla="*/ 342900 h 342900"/>
                <a:gd name="connsiteX3" fmla="*/ 668020 w 668020"/>
                <a:gd name="connsiteY3" fmla="*/ 58420 h 342900"/>
                <a:gd name="connsiteX4" fmla="*/ 439420 w 668020"/>
                <a:gd name="connsiteY4" fmla="*/ 0 h 342900"/>
                <a:gd name="connsiteX5" fmla="*/ 358140 w 668020"/>
                <a:gd name="connsiteY5" fmla="*/ 50800 h 342900"/>
                <a:gd name="connsiteX6" fmla="*/ 284480 w 668020"/>
                <a:gd name="connsiteY6" fmla="*/ 144780 h 342900"/>
                <a:gd name="connsiteX7" fmla="*/ 73660 w 668020"/>
                <a:gd name="connsiteY7" fmla="*/ 88900 h 342900"/>
                <a:gd name="connsiteX8" fmla="*/ 0 w 668020"/>
                <a:gd name="connsiteY8" fmla="*/ 167640 h 342900"/>
                <a:gd name="connsiteX9" fmla="*/ 58420 w 668020"/>
                <a:gd name="connsiteY9" fmla="*/ 165100 h 342900"/>
                <a:gd name="connsiteX0" fmla="*/ 58420 w 662940"/>
                <a:gd name="connsiteY0" fmla="*/ 165100 h 342900"/>
                <a:gd name="connsiteX1" fmla="*/ 15240 w 662940"/>
                <a:gd name="connsiteY1" fmla="*/ 269240 h 342900"/>
                <a:gd name="connsiteX2" fmla="*/ 502920 w 662940"/>
                <a:gd name="connsiteY2" fmla="*/ 342900 h 342900"/>
                <a:gd name="connsiteX3" fmla="*/ 662940 w 662940"/>
                <a:gd name="connsiteY3" fmla="*/ 48260 h 342900"/>
                <a:gd name="connsiteX4" fmla="*/ 439420 w 662940"/>
                <a:gd name="connsiteY4" fmla="*/ 0 h 342900"/>
                <a:gd name="connsiteX5" fmla="*/ 358140 w 662940"/>
                <a:gd name="connsiteY5" fmla="*/ 50800 h 342900"/>
                <a:gd name="connsiteX6" fmla="*/ 284480 w 662940"/>
                <a:gd name="connsiteY6" fmla="*/ 144780 h 342900"/>
                <a:gd name="connsiteX7" fmla="*/ 73660 w 662940"/>
                <a:gd name="connsiteY7" fmla="*/ 88900 h 342900"/>
                <a:gd name="connsiteX8" fmla="*/ 0 w 662940"/>
                <a:gd name="connsiteY8" fmla="*/ 167640 h 342900"/>
                <a:gd name="connsiteX9" fmla="*/ 58420 w 662940"/>
                <a:gd name="connsiteY9" fmla="*/ 165100 h 342900"/>
                <a:gd name="connsiteX0" fmla="*/ 68580 w 673100"/>
                <a:gd name="connsiteY0" fmla="*/ 165100 h 342900"/>
                <a:gd name="connsiteX1" fmla="*/ 0 w 673100"/>
                <a:gd name="connsiteY1" fmla="*/ 271780 h 342900"/>
                <a:gd name="connsiteX2" fmla="*/ 513080 w 673100"/>
                <a:gd name="connsiteY2" fmla="*/ 342900 h 342900"/>
                <a:gd name="connsiteX3" fmla="*/ 673100 w 673100"/>
                <a:gd name="connsiteY3" fmla="*/ 48260 h 342900"/>
                <a:gd name="connsiteX4" fmla="*/ 449580 w 673100"/>
                <a:gd name="connsiteY4" fmla="*/ 0 h 342900"/>
                <a:gd name="connsiteX5" fmla="*/ 368300 w 673100"/>
                <a:gd name="connsiteY5" fmla="*/ 50800 h 342900"/>
                <a:gd name="connsiteX6" fmla="*/ 294640 w 673100"/>
                <a:gd name="connsiteY6" fmla="*/ 144780 h 342900"/>
                <a:gd name="connsiteX7" fmla="*/ 83820 w 673100"/>
                <a:gd name="connsiteY7" fmla="*/ 88900 h 342900"/>
                <a:gd name="connsiteX8" fmla="*/ 10160 w 673100"/>
                <a:gd name="connsiteY8" fmla="*/ 167640 h 342900"/>
                <a:gd name="connsiteX9" fmla="*/ 68580 w 673100"/>
                <a:gd name="connsiteY9" fmla="*/ 165100 h 342900"/>
                <a:gd name="connsiteX0" fmla="*/ 60960 w 673100"/>
                <a:gd name="connsiteY0" fmla="*/ 182880 h 342900"/>
                <a:gd name="connsiteX1" fmla="*/ 0 w 673100"/>
                <a:gd name="connsiteY1" fmla="*/ 271780 h 342900"/>
                <a:gd name="connsiteX2" fmla="*/ 513080 w 673100"/>
                <a:gd name="connsiteY2" fmla="*/ 342900 h 342900"/>
                <a:gd name="connsiteX3" fmla="*/ 673100 w 673100"/>
                <a:gd name="connsiteY3" fmla="*/ 48260 h 342900"/>
                <a:gd name="connsiteX4" fmla="*/ 449580 w 673100"/>
                <a:gd name="connsiteY4" fmla="*/ 0 h 342900"/>
                <a:gd name="connsiteX5" fmla="*/ 368300 w 673100"/>
                <a:gd name="connsiteY5" fmla="*/ 50800 h 342900"/>
                <a:gd name="connsiteX6" fmla="*/ 294640 w 673100"/>
                <a:gd name="connsiteY6" fmla="*/ 144780 h 342900"/>
                <a:gd name="connsiteX7" fmla="*/ 83820 w 673100"/>
                <a:gd name="connsiteY7" fmla="*/ 88900 h 342900"/>
                <a:gd name="connsiteX8" fmla="*/ 10160 w 673100"/>
                <a:gd name="connsiteY8" fmla="*/ 167640 h 342900"/>
                <a:gd name="connsiteX9" fmla="*/ 60960 w 673100"/>
                <a:gd name="connsiteY9" fmla="*/ 18288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3100" h="342900">
                  <a:moveTo>
                    <a:pt x="60960" y="182880"/>
                  </a:moveTo>
                  <a:lnTo>
                    <a:pt x="0" y="271780"/>
                  </a:lnTo>
                  <a:lnTo>
                    <a:pt x="513080" y="342900"/>
                  </a:lnTo>
                  <a:lnTo>
                    <a:pt x="673100" y="48260"/>
                  </a:lnTo>
                  <a:lnTo>
                    <a:pt x="449580" y="0"/>
                  </a:lnTo>
                  <a:lnTo>
                    <a:pt x="368300" y="50800"/>
                  </a:lnTo>
                  <a:lnTo>
                    <a:pt x="294640" y="144780"/>
                  </a:lnTo>
                  <a:lnTo>
                    <a:pt x="83820" y="88900"/>
                  </a:lnTo>
                  <a:lnTo>
                    <a:pt x="10160" y="167640"/>
                  </a:lnTo>
                  <a:lnTo>
                    <a:pt x="60960" y="18288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4" name="Прямоугольник 93"/>
            <p:cNvSpPr/>
            <p:nvPr/>
          </p:nvSpPr>
          <p:spPr>
            <a:xfrm rot="912614">
              <a:off x="8808021" y="5196747"/>
              <a:ext cx="210820" cy="59148"/>
            </a:xfrm>
            <a:custGeom>
              <a:avLst/>
              <a:gdLst>
                <a:gd name="connsiteX0" fmla="*/ 0 w 210820"/>
                <a:gd name="connsiteY0" fmla="*/ 0 h 53817"/>
                <a:gd name="connsiteX1" fmla="*/ 210820 w 210820"/>
                <a:gd name="connsiteY1" fmla="*/ 0 h 53817"/>
                <a:gd name="connsiteX2" fmla="*/ 210820 w 210820"/>
                <a:gd name="connsiteY2" fmla="*/ 53817 h 53817"/>
                <a:gd name="connsiteX3" fmla="*/ 0 w 210820"/>
                <a:gd name="connsiteY3" fmla="*/ 53817 h 53817"/>
                <a:gd name="connsiteX4" fmla="*/ 0 w 210820"/>
                <a:gd name="connsiteY4" fmla="*/ 0 h 53817"/>
                <a:gd name="connsiteX0" fmla="*/ 0 w 210820"/>
                <a:gd name="connsiteY0" fmla="*/ 0 h 59148"/>
                <a:gd name="connsiteX1" fmla="*/ 210820 w 210820"/>
                <a:gd name="connsiteY1" fmla="*/ 0 h 59148"/>
                <a:gd name="connsiteX2" fmla="*/ 191211 w 210820"/>
                <a:gd name="connsiteY2" fmla="*/ 59148 h 59148"/>
                <a:gd name="connsiteX3" fmla="*/ 0 w 210820"/>
                <a:gd name="connsiteY3" fmla="*/ 53817 h 59148"/>
                <a:gd name="connsiteX4" fmla="*/ 0 w 210820"/>
                <a:gd name="connsiteY4" fmla="*/ 0 h 59148"/>
                <a:gd name="connsiteX0" fmla="*/ 22060 w 210820"/>
                <a:gd name="connsiteY0" fmla="*/ 0 h 65145"/>
                <a:gd name="connsiteX1" fmla="*/ 210820 w 210820"/>
                <a:gd name="connsiteY1" fmla="*/ 5997 h 65145"/>
                <a:gd name="connsiteX2" fmla="*/ 191211 w 210820"/>
                <a:gd name="connsiteY2" fmla="*/ 65145 h 65145"/>
                <a:gd name="connsiteX3" fmla="*/ 0 w 210820"/>
                <a:gd name="connsiteY3" fmla="*/ 59814 h 65145"/>
                <a:gd name="connsiteX4" fmla="*/ 22060 w 210820"/>
                <a:gd name="connsiteY4" fmla="*/ 0 h 65145"/>
                <a:gd name="connsiteX0" fmla="*/ 21608 w 210820"/>
                <a:gd name="connsiteY0" fmla="*/ 2023 h 59148"/>
                <a:gd name="connsiteX1" fmla="*/ 210820 w 210820"/>
                <a:gd name="connsiteY1" fmla="*/ 0 h 59148"/>
                <a:gd name="connsiteX2" fmla="*/ 191211 w 210820"/>
                <a:gd name="connsiteY2" fmla="*/ 59148 h 59148"/>
                <a:gd name="connsiteX3" fmla="*/ 0 w 210820"/>
                <a:gd name="connsiteY3" fmla="*/ 53817 h 59148"/>
                <a:gd name="connsiteX4" fmla="*/ 21608 w 210820"/>
                <a:gd name="connsiteY4" fmla="*/ 2023 h 5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" h="59148">
                  <a:moveTo>
                    <a:pt x="21608" y="2023"/>
                  </a:moveTo>
                  <a:lnTo>
                    <a:pt x="210820" y="0"/>
                  </a:lnTo>
                  <a:lnTo>
                    <a:pt x="191211" y="59148"/>
                  </a:lnTo>
                  <a:lnTo>
                    <a:pt x="0" y="53817"/>
                  </a:lnTo>
                  <a:lnTo>
                    <a:pt x="21608" y="2023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cxnSp>
          <p:nvCxnSpPr>
            <p:cNvPr id="102" name="Прямая соединительная линия 101"/>
            <p:cNvCxnSpPr/>
            <p:nvPr/>
          </p:nvCxnSpPr>
          <p:spPr>
            <a:xfrm flipV="1">
              <a:off x="8913744" y="4447166"/>
              <a:ext cx="9367" cy="714114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Полилиния 72"/>
            <p:cNvSpPr/>
            <p:nvPr/>
          </p:nvSpPr>
          <p:spPr>
            <a:xfrm>
              <a:off x="3794760" y="4841240"/>
              <a:ext cx="10114280" cy="3876040"/>
            </a:xfrm>
            <a:custGeom>
              <a:avLst/>
              <a:gdLst>
                <a:gd name="connsiteX0" fmla="*/ 0 w 7056120"/>
                <a:gd name="connsiteY0" fmla="*/ 248920 h 1574800"/>
                <a:gd name="connsiteX1" fmla="*/ 924560 w 7056120"/>
                <a:gd name="connsiteY1" fmla="*/ 553720 h 1574800"/>
                <a:gd name="connsiteX2" fmla="*/ 1132840 w 7056120"/>
                <a:gd name="connsiteY2" fmla="*/ 604520 h 1574800"/>
                <a:gd name="connsiteX3" fmla="*/ 1452880 w 7056120"/>
                <a:gd name="connsiteY3" fmla="*/ 655320 h 1574800"/>
                <a:gd name="connsiteX4" fmla="*/ 1869440 w 7056120"/>
                <a:gd name="connsiteY4" fmla="*/ 680720 h 1574800"/>
                <a:gd name="connsiteX5" fmla="*/ 2580640 w 7056120"/>
                <a:gd name="connsiteY5" fmla="*/ 685800 h 1574800"/>
                <a:gd name="connsiteX6" fmla="*/ 2712720 w 7056120"/>
                <a:gd name="connsiteY6" fmla="*/ 660400 h 1574800"/>
                <a:gd name="connsiteX7" fmla="*/ 2829560 w 7056120"/>
                <a:gd name="connsiteY7" fmla="*/ 553720 h 1574800"/>
                <a:gd name="connsiteX8" fmla="*/ 2489200 w 7056120"/>
                <a:gd name="connsiteY8" fmla="*/ 91440 h 1574800"/>
                <a:gd name="connsiteX9" fmla="*/ 3606800 w 7056120"/>
                <a:gd name="connsiteY9" fmla="*/ 228600 h 1574800"/>
                <a:gd name="connsiteX10" fmla="*/ 4389120 w 7056120"/>
                <a:gd name="connsiteY10" fmla="*/ 355600 h 1574800"/>
                <a:gd name="connsiteX11" fmla="*/ 4734560 w 7056120"/>
                <a:gd name="connsiteY11" fmla="*/ 0 h 1574800"/>
                <a:gd name="connsiteX12" fmla="*/ 5638800 w 7056120"/>
                <a:gd name="connsiteY12" fmla="*/ 172720 h 1574800"/>
                <a:gd name="connsiteX13" fmla="*/ 5207000 w 7056120"/>
                <a:gd name="connsiteY13" fmla="*/ 619760 h 1574800"/>
                <a:gd name="connsiteX14" fmla="*/ 7056120 w 7056120"/>
                <a:gd name="connsiteY14" fmla="*/ 1574800 h 1574800"/>
                <a:gd name="connsiteX15" fmla="*/ 7056120 w 7056120"/>
                <a:gd name="connsiteY15" fmla="*/ 1574800 h 1574800"/>
                <a:gd name="connsiteX16" fmla="*/ 7056120 w 7056120"/>
                <a:gd name="connsiteY16" fmla="*/ 1574800 h 1574800"/>
                <a:gd name="connsiteX0" fmla="*/ 0 w 7056120"/>
                <a:gd name="connsiteY0" fmla="*/ 248920 h 1574800"/>
                <a:gd name="connsiteX1" fmla="*/ 924560 w 7056120"/>
                <a:gd name="connsiteY1" fmla="*/ 553720 h 1574800"/>
                <a:gd name="connsiteX2" fmla="*/ 1132840 w 7056120"/>
                <a:gd name="connsiteY2" fmla="*/ 604520 h 1574800"/>
                <a:gd name="connsiteX3" fmla="*/ 1452880 w 7056120"/>
                <a:gd name="connsiteY3" fmla="*/ 655320 h 1574800"/>
                <a:gd name="connsiteX4" fmla="*/ 1869440 w 7056120"/>
                <a:gd name="connsiteY4" fmla="*/ 680720 h 1574800"/>
                <a:gd name="connsiteX5" fmla="*/ 2580640 w 7056120"/>
                <a:gd name="connsiteY5" fmla="*/ 685800 h 1574800"/>
                <a:gd name="connsiteX6" fmla="*/ 2712720 w 7056120"/>
                <a:gd name="connsiteY6" fmla="*/ 660400 h 1574800"/>
                <a:gd name="connsiteX7" fmla="*/ 2199640 w 7056120"/>
                <a:gd name="connsiteY7" fmla="*/ 370840 h 1574800"/>
                <a:gd name="connsiteX8" fmla="*/ 2489200 w 7056120"/>
                <a:gd name="connsiteY8" fmla="*/ 91440 h 1574800"/>
                <a:gd name="connsiteX9" fmla="*/ 3606800 w 7056120"/>
                <a:gd name="connsiteY9" fmla="*/ 228600 h 1574800"/>
                <a:gd name="connsiteX10" fmla="*/ 4389120 w 7056120"/>
                <a:gd name="connsiteY10" fmla="*/ 355600 h 1574800"/>
                <a:gd name="connsiteX11" fmla="*/ 4734560 w 7056120"/>
                <a:gd name="connsiteY11" fmla="*/ 0 h 1574800"/>
                <a:gd name="connsiteX12" fmla="*/ 5638800 w 7056120"/>
                <a:gd name="connsiteY12" fmla="*/ 172720 h 1574800"/>
                <a:gd name="connsiteX13" fmla="*/ 5207000 w 7056120"/>
                <a:gd name="connsiteY13" fmla="*/ 619760 h 1574800"/>
                <a:gd name="connsiteX14" fmla="*/ 7056120 w 7056120"/>
                <a:gd name="connsiteY14" fmla="*/ 1574800 h 1574800"/>
                <a:gd name="connsiteX15" fmla="*/ 7056120 w 7056120"/>
                <a:gd name="connsiteY15" fmla="*/ 1574800 h 1574800"/>
                <a:gd name="connsiteX16" fmla="*/ 7056120 w 7056120"/>
                <a:gd name="connsiteY16" fmla="*/ 1574800 h 1574800"/>
                <a:gd name="connsiteX0" fmla="*/ 0 w 7056120"/>
                <a:gd name="connsiteY0" fmla="*/ 248920 h 1574800"/>
                <a:gd name="connsiteX1" fmla="*/ 924560 w 7056120"/>
                <a:gd name="connsiteY1" fmla="*/ 553720 h 1574800"/>
                <a:gd name="connsiteX2" fmla="*/ 1132840 w 7056120"/>
                <a:gd name="connsiteY2" fmla="*/ 604520 h 1574800"/>
                <a:gd name="connsiteX3" fmla="*/ 1452880 w 7056120"/>
                <a:gd name="connsiteY3" fmla="*/ 655320 h 1574800"/>
                <a:gd name="connsiteX4" fmla="*/ 1869440 w 7056120"/>
                <a:gd name="connsiteY4" fmla="*/ 680720 h 1574800"/>
                <a:gd name="connsiteX5" fmla="*/ 2580640 w 7056120"/>
                <a:gd name="connsiteY5" fmla="*/ 685800 h 1574800"/>
                <a:gd name="connsiteX6" fmla="*/ 2057400 w 7056120"/>
                <a:gd name="connsiteY6" fmla="*/ 497840 h 1574800"/>
                <a:gd name="connsiteX7" fmla="*/ 2199640 w 7056120"/>
                <a:gd name="connsiteY7" fmla="*/ 370840 h 1574800"/>
                <a:gd name="connsiteX8" fmla="*/ 2489200 w 7056120"/>
                <a:gd name="connsiteY8" fmla="*/ 91440 h 1574800"/>
                <a:gd name="connsiteX9" fmla="*/ 3606800 w 7056120"/>
                <a:gd name="connsiteY9" fmla="*/ 228600 h 1574800"/>
                <a:gd name="connsiteX10" fmla="*/ 4389120 w 7056120"/>
                <a:gd name="connsiteY10" fmla="*/ 355600 h 1574800"/>
                <a:gd name="connsiteX11" fmla="*/ 4734560 w 7056120"/>
                <a:gd name="connsiteY11" fmla="*/ 0 h 1574800"/>
                <a:gd name="connsiteX12" fmla="*/ 5638800 w 7056120"/>
                <a:gd name="connsiteY12" fmla="*/ 172720 h 1574800"/>
                <a:gd name="connsiteX13" fmla="*/ 5207000 w 7056120"/>
                <a:gd name="connsiteY13" fmla="*/ 619760 h 1574800"/>
                <a:gd name="connsiteX14" fmla="*/ 7056120 w 7056120"/>
                <a:gd name="connsiteY14" fmla="*/ 1574800 h 1574800"/>
                <a:gd name="connsiteX15" fmla="*/ 7056120 w 7056120"/>
                <a:gd name="connsiteY15" fmla="*/ 1574800 h 1574800"/>
                <a:gd name="connsiteX16" fmla="*/ 7056120 w 7056120"/>
                <a:gd name="connsiteY16" fmla="*/ 1574800 h 1574800"/>
                <a:gd name="connsiteX0" fmla="*/ 0 w 7056120"/>
                <a:gd name="connsiteY0" fmla="*/ 248920 h 1574800"/>
                <a:gd name="connsiteX1" fmla="*/ 924560 w 7056120"/>
                <a:gd name="connsiteY1" fmla="*/ 553720 h 1574800"/>
                <a:gd name="connsiteX2" fmla="*/ 1132840 w 7056120"/>
                <a:gd name="connsiteY2" fmla="*/ 604520 h 1574800"/>
                <a:gd name="connsiteX3" fmla="*/ 1452880 w 7056120"/>
                <a:gd name="connsiteY3" fmla="*/ 655320 h 1574800"/>
                <a:gd name="connsiteX4" fmla="*/ 1869440 w 7056120"/>
                <a:gd name="connsiteY4" fmla="*/ 680720 h 1574800"/>
                <a:gd name="connsiteX5" fmla="*/ 1986280 w 7056120"/>
                <a:gd name="connsiteY5" fmla="*/ 670560 h 1574800"/>
                <a:gd name="connsiteX6" fmla="*/ 2057400 w 7056120"/>
                <a:gd name="connsiteY6" fmla="*/ 497840 h 1574800"/>
                <a:gd name="connsiteX7" fmla="*/ 2199640 w 7056120"/>
                <a:gd name="connsiteY7" fmla="*/ 370840 h 1574800"/>
                <a:gd name="connsiteX8" fmla="*/ 2489200 w 7056120"/>
                <a:gd name="connsiteY8" fmla="*/ 91440 h 1574800"/>
                <a:gd name="connsiteX9" fmla="*/ 3606800 w 7056120"/>
                <a:gd name="connsiteY9" fmla="*/ 228600 h 1574800"/>
                <a:gd name="connsiteX10" fmla="*/ 4389120 w 7056120"/>
                <a:gd name="connsiteY10" fmla="*/ 355600 h 1574800"/>
                <a:gd name="connsiteX11" fmla="*/ 4734560 w 7056120"/>
                <a:gd name="connsiteY11" fmla="*/ 0 h 1574800"/>
                <a:gd name="connsiteX12" fmla="*/ 5638800 w 7056120"/>
                <a:gd name="connsiteY12" fmla="*/ 172720 h 1574800"/>
                <a:gd name="connsiteX13" fmla="*/ 5207000 w 7056120"/>
                <a:gd name="connsiteY13" fmla="*/ 619760 h 1574800"/>
                <a:gd name="connsiteX14" fmla="*/ 7056120 w 7056120"/>
                <a:gd name="connsiteY14" fmla="*/ 1574800 h 1574800"/>
                <a:gd name="connsiteX15" fmla="*/ 7056120 w 7056120"/>
                <a:gd name="connsiteY15" fmla="*/ 1574800 h 1574800"/>
                <a:gd name="connsiteX16" fmla="*/ 7056120 w 7056120"/>
                <a:gd name="connsiteY16" fmla="*/ 1574800 h 157480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48680 w 8270240"/>
                <a:gd name="connsiteY11" fmla="*/ 172720 h 1747520"/>
                <a:gd name="connsiteX12" fmla="*/ 6852920 w 8270240"/>
                <a:gd name="connsiteY12" fmla="*/ 34544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48680 w 8270240"/>
                <a:gd name="connsiteY11" fmla="*/ 172720 h 1747520"/>
                <a:gd name="connsiteX12" fmla="*/ 6847840 w 8270240"/>
                <a:gd name="connsiteY12" fmla="*/ 36068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93040 h 1747520"/>
                <a:gd name="connsiteX12" fmla="*/ 6847840 w 8270240"/>
                <a:gd name="connsiteY12" fmla="*/ 36068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47840 w 8270240"/>
                <a:gd name="connsiteY12" fmla="*/ 36068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68160 w 8270240"/>
                <a:gd name="connsiteY12" fmla="*/ 35052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73240 w 8270240"/>
                <a:gd name="connsiteY12" fmla="*/ 36576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52920 w 8270240"/>
                <a:gd name="connsiteY12" fmla="*/ 35052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68160 w 8270240"/>
                <a:gd name="connsiteY12" fmla="*/ 350520 h 1747520"/>
                <a:gd name="connsiteX13" fmla="*/ 6421120 w 8270240"/>
                <a:gd name="connsiteY13" fmla="*/ 79248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68160 w 8270240"/>
                <a:gd name="connsiteY12" fmla="*/ 350520 h 1747520"/>
                <a:gd name="connsiteX13" fmla="*/ 6416040 w 8270240"/>
                <a:gd name="connsiteY13" fmla="*/ 74676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270240"/>
                <a:gd name="connsiteY0" fmla="*/ 0 h 1747520"/>
                <a:gd name="connsiteX1" fmla="*/ 2138680 w 8270240"/>
                <a:gd name="connsiteY1" fmla="*/ 726440 h 1747520"/>
                <a:gd name="connsiteX2" fmla="*/ 2346960 w 8270240"/>
                <a:gd name="connsiteY2" fmla="*/ 777240 h 1747520"/>
                <a:gd name="connsiteX3" fmla="*/ 2667000 w 8270240"/>
                <a:gd name="connsiteY3" fmla="*/ 828040 h 1747520"/>
                <a:gd name="connsiteX4" fmla="*/ 3083560 w 8270240"/>
                <a:gd name="connsiteY4" fmla="*/ 853440 h 1747520"/>
                <a:gd name="connsiteX5" fmla="*/ 3200400 w 8270240"/>
                <a:gd name="connsiteY5" fmla="*/ 843280 h 1747520"/>
                <a:gd name="connsiteX6" fmla="*/ 3271520 w 8270240"/>
                <a:gd name="connsiteY6" fmla="*/ 670560 h 1747520"/>
                <a:gd name="connsiteX7" fmla="*/ 3413760 w 8270240"/>
                <a:gd name="connsiteY7" fmla="*/ 543560 h 1747520"/>
                <a:gd name="connsiteX8" fmla="*/ 3703320 w 8270240"/>
                <a:gd name="connsiteY8" fmla="*/ 264160 h 1747520"/>
                <a:gd name="connsiteX9" fmla="*/ 4820920 w 8270240"/>
                <a:gd name="connsiteY9" fmla="*/ 401320 h 1747520"/>
                <a:gd name="connsiteX10" fmla="*/ 5603240 w 8270240"/>
                <a:gd name="connsiteY10" fmla="*/ 528320 h 1747520"/>
                <a:gd name="connsiteX11" fmla="*/ 5938520 w 8270240"/>
                <a:gd name="connsiteY11" fmla="*/ 177800 h 1747520"/>
                <a:gd name="connsiteX12" fmla="*/ 6868160 w 8270240"/>
                <a:gd name="connsiteY12" fmla="*/ 350520 h 1747520"/>
                <a:gd name="connsiteX13" fmla="*/ 6446520 w 8270240"/>
                <a:gd name="connsiteY13" fmla="*/ 777240 h 1747520"/>
                <a:gd name="connsiteX14" fmla="*/ 8270240 w 8270240"/>
                <a:gd name="connsiteY14" fmla="*/ 1747520 h 1747520"/>
                <a:gd name="connsiteX15" fmla="*/ 8270240 w 8270240"/>
                <a:gd name="connsiteY15" fmla="*/ 1747520 h 1747520"/>
                <a:gd name="connsiteX16" fmla="*/ 8270240 w 8270240"/>
                <a:gd name="connsiteY16" fmla="*/ 1747520 h 1747520"/>
                <a:gd name="connsiteX0" fmla="*/ 0 w 8468360"/>
                <a:gd name="connsiteY0" fmla="*/ 0 h 3271520"/>
                <a:gd name="connsiteX1" fmla="*/ 2138680 w 8468360"/>
                <a:gd name="connsiteY1" fmla="*/ 726440 h 3271520"/>
                <a:gd name="connsiteX2" fmla="*/ 2346960 w 8468360"/>
                <a:gd name="connsiteY2" fmla="*/ 777240 h 3271520"/>
                <a:gd name="connsiteX3" fmla="*/ 2667000 w 8468360"/>
                <a:gd name="connsiteY3" fmla="*/ 828040 h 3271520"/>
                <a:gd name="connsiteX4" fmla="*/ 3083560 w 8468360"/>
                <a:gd name="connsiteY4" fmla="*/ 853440 h 3271520"/>
                <a:gd name="connsiteX5" fmla="*/ 3200400 w 8468360"/>
                <a:gd name="connsiteY5" fmla="*/ 843280 h 3271520"/>
                <a:gd name="connsiteX6" fmla="*/ 3271520 w 8468360"/>
                <a:gd name="connsiteY6" fmla="*/ 670560 h 3271520"/>
                <a:gd name="connsiteX7" fmla="*/ 3413760 w 8468360"/>
                <a:gd name="connsiteY7" fmla="*/ 543560 h 3271520"/>
                <a:gd name="connsiteX8" fmla="*/ 3703320 w 8468360"/>
                <a:gd name="connsiteY8" fmla="*/ 264160 h 3271520"/>
                <a:gd name="connsiteX9" fmla="*/ 4820920 w 8468360"/>
                <a:gd name="connsiteY9" fmla="*/ 401320 h 3271520"/>
                <a:gd name="connsiteX10" fmla="*/ 5603240 w 8468360"/>
                <a:gd name="connsiteY10" fmla="*/ 528320 h 3271520"/>
                <a:gd name="connsiteX11" fmla="*/ 5938520 w 8468360"/>
                <a:gd name="connsiteY11" fmla="*/ 177800 h 3271520"/>
                <a:gd name="connsiteX12" fmla="*/ 6868160 w 8468360"/>
                <a:gd name="connsiteY12" fmla="*/ 350520 h 3271520"/>
                <a:gd name="connsiteX13" fmla="*/ 6446520 w 8468360"/>
                <a:gd name="connsiteY13" fmla="*/ 777240 h 3271520"/>
                <a:gd name="connsiteX14" fmla="*/ 8270240 w 8468360"/>
                <a:gd name="connsiteY14" fmla="*/ 1747520 h 3271520"/>
                <a:gd name="connsiteX15" fmla="*/ 8270240 w 8468360"/>
                <a:gd name="connsiteY15" fmla="*/ 1747520 h 3271520"/>
                <a:gd name="connsiteX16" fmla="*/ 8468360 w 8468360"/>
                <a:gd name="connsiteY16" fmla="*/ 3271520 h 327152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270240 w 10114280"/>
                <a:gd name="connsiteY15" fmla="*/ 1747520 h 3876040"/>
                <a:gd name="connsiteX16" fmla="*/ 10114280 w 10114280"/>
                <a:gd name="connsiteY16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270240 w 10114280"/>
                <a:gd name="connsiteY15" fmla="*/ 1747520 h 3876040"/>
                <a:gd name="connsiteX16" fmla="*/ 9027160 w 10114280"/>
                <a:gd name="connsiteY16" fmla="*/ 3540760 h 3876040"/>
                <a:gd name="connsiteX17" fmla="*/ 10114280 w 10114280"/>
                <a:gd name="connsiteY17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270240 w 10114280"/>
                <a:gd name="connsiteY15" fmla="*/ 1747520 h 3876040"/>
                <a:gd name="connsiteX16" fmla="*/ 8514080 w 10114280"/>
                <a:gd name="connsiteY16" fmla="*/ 3337560 h 3876040"/>
                <a:gd name="connsiteX17" fmla="*/ 9027160 w 10114280"/>
                <a:gd name="connsiteY17" fmla="*/ 3540760 h 3876040"/>
                <a:gd name="connsiteX18" fmla="*/ 10114280 w 10114280"/>
                <a:gd name="connsiteY18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270240 w 10114280"/>
                <a:gd name="connsiteY15" fmla="*/ 1747520 h 3876040"/>
                <a:gd name="connsiteX16" fmla="*/ 8514080 w 10114280"/>
                <a:gd name="connsiteY16" fmla="*/ 3337560 h 3876040"/>
                <a:gd name="connsiteX17" fmla="*/ 9027160 w 10114280"/>
                <a:gd name="connsiteY17" fmla="*/ 3540760 h 3876040"/>
                <a:gd name="connsiteX18" fmla="*/ 10114280 w 10114280"/>
                <a:gd name="connsiteY18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666480 w 10114280"/>
                <a:gd name="connsiteY15" fmla="*/ 2047240 h 3876040"/>
                <a:gd name="connsiteX16" fmla="*/ 8514080 w 10114280"/>
                <a:gd name="connsiteY16" fmla="*/ 3337560 h 3876040"/>
                <a:gd name="connsiteX17" fmla="*/ 9027160 w 10114280"/>
                <a:gd name="connsiteY17" fmla="*/ 3540760 h 3876040"/>
                <a:gd name="connsiteX18" fmla="*/ 10114280 w 10114280"/>
                <a:gd name="connsiteY18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666480 w 10114280"/>
                <a:gd name="connsiteY15" fmla="*/ 204724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027160 w 10114280"/>
                <a:gd name="connsiteY18" fmla="*/ 354076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666480 w 10114280"/>
                <a:gd name="connsiteY15" fmla="*/ 204724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8270240 w 10114280"/>
                <a:gd name="connsiteY14" fmla="*/ 1747520 h 3876040"/>
                <a:gd name="connsiteX15" fmla="*/ 8666480 w 10114280"/>
                <a:gd name="connsiteY15" fmla="*/ 204724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666480 w 10114280"/>
                <a:gd name="connsiteY15" fmla="*/ 204724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0120 w 10114280"/>
                <a:gd name="connsiteY16" fmla="*/ 284480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03320 w 10114280"/>
                <a:gd name="connsiteY8" fmla="*/ 2641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71520 w 10114280"/>
                <a:gd name="connsiteY6" fmla="*/ 670560 h 3876040"/>
                <a:gd name="connsiteX7" fmla="*/ 3413760 w 10114280"/>
                <a:gd name="connsiteY7" fmla="*/ 543560 h 3876040"/>
                <a:gd name="connsiteX8" fmla="*/ 3782060 w 10114280"/>
                <a:gd name="connsiteY8" fmla="*/ 2260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28340 w 10114280"/>
                <a:gd name="connsiteY6" fmla="*/ 662940 h 3876040"/>
                <a:gd name="connsiteX7" fmla="*/ 3413760 w 10114280"/>
                <a:gd name="connsiteY7" fmla="*/ 543560 h 3876040"/>
                <a:gd name="connsiteX8" fmla="*/ 3782060 w 10114280"/>
                <a:gd name="connsiteY8" fmla="*/ 2260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0400 w 10114280"/>
                <a:gd name="connsiteY5" fmla="*/ 843280 h 3876040"/>
                <a:gd name="connsiteX6" fmla="*/ 3228340 w 10114280"/>
                <a:gd name="connsiteY6" fmla="*/ 662940 h 3876040"/>
                <a:gd name="connsiteX7" fmla="*/ 3403600 w 10114280"/>
                <a:gd name="connsiteY7" fmla="*/ 525780 h 3876040"/>
                <a:gd name="connsiteX8" fmla="*/ 3782060 w 10114280"/>
                <a:gd name="connsiteY8" fmla="*/ 2260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  <a:gd name="connsiteX0" fmla="*/ 0 w 10114280"/>
                <a:gd name="connsiteY0" fmla="*/ 0 h 3876040"/>
                <a:gd name="connsiteX1" fmla="*/ 2138680 w 10114280"/>
                <a:gd name="connsiteY1" fmla="*/ 726440 h 3876040"/>
                <a:gd name="connsiteX2" fmla="*/ 2346960 w 10114280"/>
                <a:gd name="connsiteY2" fmla="*/ 777240 h 3876040"/>
                <a:gd name="connsiteX3" fmla="*/ 2667000 w 10114280"/>
                <a:gd name="connsiteY3" fmla="*/ 828040 h 3876040"/>
                <a:gd name="connsiteX4" fmla="*/ 3083560 w 10114280"/>
                <a:gd name="connsiteY4" fmla="*/ 853440 h 3876040"/>
                <a:gd name="connsiteX5" fmla="*/ 3205480 w 10114280"/>
                <a:gd name="connsiteY5" fmla="*/ 850900 h 3876040"/>
                <a:gd name="connsiteX6" fmla="*/ 3228340 w 10114280"/>
                <a:gd name="connsiteY6" fmla="*/ 662940 h 3876040"/>
                <a:gd name="connsiteX7" fmla="*/ 3403600 w 10114280"/>
                <a:gd name="connsiteY7" fmla="*/ 525780 h 3876040"/>
                <a:gd name="connsiteX8" fmla="*/ 3782060 w 10114280"/>
                <a:gd name="connsiteY8" fmla="*/ 226060 h 3876040"/>
                <a:gd name="connsiteX9" fmla="*/ 4820920 w 10114280"/>
                <a:gd name="connsiteY9" fmla="*/ 401320 h 3876040"/>
                <a:gd name="connsiteX10" fmla="*/ 5603240 w 10114280"/>
                <a:gd name="connsiteY10" fmla="*/ 528320 h 3876040"/>
                <a:gd name="connsiteX11" fmla="*/ 5938520 w 10114280"/>
                <a:gd name="connsiteY11" fmla="*/ 177800 h 3876040"/>
                <a:gd name="connsiteX12" fmla="*/ 6868160 w 10114280"/>
                <a:gd name="connsiteY12" fmla="*/ 350520 h 3876040"/>
                <a:gd name="connsiteX13" fmla="*/ 6446520 w 10114280"/>
                <a:gd name="connsiteY13" fmla="*/ 777240 h 3876040"/>
                <a:gd name="connsiteX14" fmla="*/ 7620000 w 10114280"/>
                <a:gd name="connsiteY14" fmla="*/ 1341120 h 3876040"/>
                <a:gd name="connsiteX15" fmla="*/ 8575040 w 10114280"/>
                <a:gd name="connsiteY15" fmla="*/ 1986280 h 3876040"/>
                <a:gd name="connsiteX16" fmla="*/ 8585200 w 10114280"/>
                <a:gd name="connsiteY16" fmla="*/ 2733040 h 3876040"/>
                <a:gd name="connsiteX17" fmla="*/ 8514080 w 10114280"/>
                <a:gd name="connsiteY17" fmla="*/ 3337560 h 3876040"/>
                <a:gd name="connsiteX18" fmla="*/ 9159240 w 10114280"/>
                <a:gd name="connsiteY18" fmla="*/ 3576320 h 3876040"/>
                <a:gd name="connsiteX19" fmla="*/ 10114280 w 10114280"/>
                <a:gd name="connsiteY19" fmla="*/ 3876040 h 3876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114280" h="3876040">
                  <a:moveTo>
                    <a:pt x="0" y="0"/>
                  </a:moveTo>
                  <a:lnTo>
                    <a:pt x="2138680" y="726440"/>
                  </a:lnTo>
                  <a:lnTo>
                    <a:pt x="2346960" y="777240"/>
                  </a:lnTo>
                  <a:lnTo>
                    <a:pt x="2667000" y="828040"/>
                  </a:lnTo>
                  <a:lnTo>
                    <a:pt x="3083560" y="853440"/>
                  </a:lnTo>
                  <a:lnTo>
                    <a:pt x="3205480" y="850900"/>
                  </a:lnTo>
                  <a:lnTo>
                    <a:pt x="3228340" y="662940"/>
                  </a:lnTo>
                  <a:lnTo>
                    <a:pt x="3403600" y="525780"/>
                  </a:lnTo>
                  <a:lnTo>
                    <a:pt x="3782060" y="226060"/>
                  </a:lnTo>
                  <a:lnTo>
                    <a:pt x="4820920" y="401320"/>
                  </a:lnTo>
                  <a:lnTo>
                    <a:pt x="5603240" y="528320"/>
                  </a:lnTo>
                  <a:lnTo>
                    <a:pt x="5938520" y="177800"/>
                  </a:lnTo>
                  <a:lnTo>
                    <a:pt x="6868160" y="350520"/>
                  </a:lnTo>
                  <a:lnTo>
                    <a:pt x="6446520" y="777240"/>
                  </a:lnTo>
                  <a:cubicBezTo>
                    <a:pt x="7054427" y="1100667"/>
                    <a:pt x="7265247" y="1139613"/>
                    <a:pt x="7620000" y="1341120"/>
                  </a:cubicBezTo>
                  <a:cubicBezTo>
                    <a:pt x="7974753" y="1542627"/>
                    <a:pt x="8449733" y="1749213"/>
                    <a:pt x="8575040" y="1986280"/>
                  </a:cubicBezTo>
                  <a:cubicBezTo>
                    <a:pt x="8700347" y="2223347"/>
                    <a:pt x="8595360" y="2507827"/>
                    <a:pt x="8585200" y="2733040"/>
                  </a:cubicBezTo>
                  <a:cubicBezTo>
                    <a:pt x="8575040" y="2958253"/>
                    <a:pt x="8431107" y="3216487"/>
                    <a:pt x="8514080" y="3337560"/>
                  </a:cubicBezTo>
                  <a:cubicBezTo>
                    <a:pt x="8848513" y="3519593"/>
                    <a:pt x="8917940" y="3466253"/>
                    <a:pt x="9159240" y="3576320"/>
                  </a:cubicBezTo>
                  <a:lnTo>
                    <a:pt x="10114280" y="3876040"/>
                  </a:lnTo>
                </a:path>
              </a:pathLst>
            </a:custGeom>
            <a:noFill/>
            <a:ln w="5715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5" name="Полилиния 104"/>
            <p:cNvSpPr/>
            <p:nvPr/>
          </p:nvSpPr>
          <p:spPr>
            <a:xfrm>
              <a:off x="10318433" y="5097780"/>
              <a:ext cx="160020" cy="63500"/>
            </a:xfrm>
            <a:custGeom>
              <a:avLst/>
              <a:gdLst>
                <a:gd name="connsiteX0" fmla="*/ 40640 w 160020"/>
                <a:gd name="connsiteY0" fmla="*/ 0 h 63500"/>
                <a:gd name="connsiteX1" fmla="*/ 0 w 160020"/>
                <a:gd name="connsiteY1" fmla="*/ 40640 h 63500"/>
                <a:gd name="connsiteX2" fmla="*/ 127000 w 160020"/>
                <a:gd name="connsiteY2" fmla="*/ 63500 h 63500"/>
                <a:gd name="connsiteX3" fmla="*/ 160020 w 160020"/>
                <a:gd name="connsiteY3" fmla="*/ 22860 h 63500"/>
                <a:gd name="connsiteX4" fmla="*/ 40640 w 160020"/>
                <a:gd name="connsiteY4" fmla="*/ 0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020" h="63500">
                  <a:moveTo>
                    <a:pt x="40640" y="0"/>
                  </a:moveTo>
                  <a:lnTo>
                    <a:pt x="0" y="40640"/>
                  </a:lnTo>
                  <a:lnTo>
                    <a:pt x="127000" y="63500"/>
                  </a:lnTo>
                  <a:lnTo>
                    <a:pt x="160020" y="22860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07E090B5-9BC8-4AF0-8BDF-2F042470DD56}"/>
                </a:ext>
              </a:extLst>
            </p:cNvPr>
            <p:cNvSpPr/>
            <p:nvPr/>
          </p:nvSpPr>
          <p:spPr>
            <a:xfrm>
              <a:off x="8621912" y="5962609"/>
              <a:ext cx="2025736" cy="439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Площадь им. 15 Мая</a:t>
              </a:r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id="{07E090B5-9BC8-4AF0-8BDF-2F042470DD56}"/>
                </a:ext>
              </a:extLst>
            </p:cNvPr>
            <p:cNvSpPr/>
            <p:nvPr/>
          </p:nvSpPr>
          <p:spPr>
            <a:xfrm>
              <a:off x="9716924" y="8945617"/>
              <a:ext cx="4126238" cy="4390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Смотровая площадка </a:t>
              </a:r>
            </a:p>
            <a:p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на мыс </a:t>
              </a:r>
              <a:r>
                <a:rPr lang="ru-RU" sz="1400" dirty="0" err="1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Жонкиер</a:t>
              </a:r>
              <a:r>
                <a:rPr lang="ru-RU" sz="1400" dirty="0">
                  <a:solidFill>
                    <a:schemeClr val="bg1"/>
                  </a:solidFill>
                  <a:effectLst>
                    <a:glow rad="63500">
                      <a:schemeClr val="bg1">
                        <a:alpha val="40000"/>
                      </a:schemeClr>
                    </a:glow>
                  </a:effectLst>
                  <a:latin typeface="Arial Black" panose="020B0A04020102020204" pitchFamily="34" charset="0"/>
                </a:rPr>
                <a:t> и скалы «Три брата»</a:t>
              </a:r>
            </a:p>
          </p:txBody>
        </p:sp>
        <p:sp>
          <p:nvSpPr>
            <p:cNvPr id="2" name="Полилиния 1"/>
            <p:cNvSpPr/>
            <p:nvPr/>
          </p:nvSpPr>
          <p:spPr>
            <a:xfrm>
              <a:off x="11734800" y="8178800"/>
              <a:ext cx="1097280" cy="690880"/>
            </a:xfrm>
            <a:custGeom>
              <a:avLst/>
              <a:gdLst>
                <a:gd name="connsiteX0" fmla="*/ 0 w 1097280"/>
                <a:gd name="connsiteY0" fmla="*/ 538480 h 690880"/>
                <a:gd name="connsiteX1" fmla="*/ 355600 w 1097280"/>
                <a:gd name="connsiteY1" fmla="*/ 690880 h 690880"/>
                <a:gd name="connsiteX2" fmla="*/ 1097280 w 1097280"/>
                <a:gd name="connsiteY2" fmla="*/ 284480 h 690880"/>
                <a:gd name="connsiteX3" fmla="*/ 487680 w 1097280"/>
                <a:gd name="connsiteY3" fmla="*/ 0 h 690880"/>
                <a:gd name="connsiteX4" fmla="*/ 0 w 1097280"/>
                <a:gd name="connsiteY4" fmla="*/ 538480 h 69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690880">
                  <a:moveTo>
                    <a:pt x="0" y="538480"/>
                  </a:moveTo>
                  <a:lnTo>
                    <a:pt x="355600" y="690880"/>
                  </a:lnTo>
                  <a:lnTo>
                    <a:pt x="1097280" y="284480"/>
                  </a:lnTo>
                  <a:lnTo>
                    <a:pt x="487680" y="0"/>
                  </a:lnTo>
                  <a:lnTo>
                    <a:pt x="0" y="53848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cxnSp>
          <p:nvCxnSpPr>
            <p:cNvPr id="80" name="Прямая соединительная линия 79"/>
            <p:cNvCxnSpPr/>
            <p:nvPr/>
          </p:nvCxnSpPr>
          <p:spPr>
            <a:xfrm flipV="1">
              <a:off x="11853196" y="8736358"/>
              <a:ext cx="20320" cy="266644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Полилиния 71"/>
            <p:cNvSpPr/>
            <p:nvPr/>
          </p:nvSpPr>
          <p:spPr>
            <a:xfrm>
              <a:off x="3768090" y="4865370"/>
              <a:ext cx="6808470" cy="1565910"/>
            </a:xfrm>
            <a:custGeom>
              <a:avLst/>
              <a:gdLst>
                <a:gd name="connsiteX0" fmla="*/ 2278380 w 4682490"/>
                <a:gd name="connsiteY0" fmla="*/ 1363980 h 1363980"/>
                <a:gd name="connsiteX1" fmla="*/ 2689860 w 4682490"/>
                <a:gd name="connsiteY1" fmla="*/ 750570 h 1363980"/>
                <a:gd name="connsiteX2" fmla="*/ 2750820 w 4682490"/>
                <a:gd name="connsiteY2" fmla="*/ 708660 h 1363980"/>
                <a:gd name="connsiteX3" fmla="*/ 3089910 w 4682490"/>
                <a:gd name="connsiteY3" fmla="*/ 666750 h 1363980"/>
                <a:gd name="connsiteX4" fmla="*/ 3211830 w 4682490"/>
                <a:gd name="connsiteY4" fmla="*/ 655320 h 1363980"/>
                <a:gd name="connsiteX5" fmla="*/ 3505200 w 4682490"/>
                <a:gd name="connsiteY5" fmla="*/ 346710 h 1363980"/>
                <a:gd name="connsiteX6" fmla="*/ 4293870 w 4682490"/>
                <a:gd name="connsiteY6" fmla="*/ 529590 h 1363980"/>
                <a:gd name="connsiteX7" fmla="*/ 4682490 w 4682490"/>
                <a:gd name="connsiteY7" fmla="*/ 152400 h 1363980"/>
                <a:gd name="connsiteX8" fmla="*/ 3863340 w 4682490"/>
                <a:gd name="connsiteY8" fmla="*/ 0 h 1363980"/>
                <a:gd name="connsiteX9" fmla="*/ 3501390 w 4682490"/>
                <a:gd name="connsiteY9" fmla="*/ 342900 h 1363980"/>
                <a:gd name="connsiteX10" fmla="*/ 2708910 w 4682490"/>
                <a:gd name="connsiteY10" fmla="*/ 209550 h 1363980"/>
                <a:gd name="connsiteX11" fmla="*/ 2430780 w 4682490"/>
                <a:gd name="connsiteY11" fmla="*/ 495300 h 1363980"/>
                <a:gd name="connsiteX12" fmla="*/ 2076450 w 4682490"/>
                <a:gd name="connsiteY12" fmla="*/ 434340 h 1363980"/>
                <a:gd name="connsiteX13" fmla="*/ 1905000 w 4682490"/>
                <a:gd name="connsiteY13" fmla="*/ 601980 h 1363980"/>
                <a:gd name="connsiteX14" fmla="*/ 1794510 w 4682490"/>
                <a:gd name="connsiteY14" fmla="*/ 662940 h 1363980"/>
                <a:gd name="connsiteX15" fmla="*/ 1642110 w 4682490"/>
                <a:gd name="connsiteY15" fmla="*/ 681990 h 1363980"/>
                <a:gd name="connsiteX16" fmla="*/ 1268730 w 4682490"/>
                <a:gd name="connsiteY16" fmla="*/ 662940 h 1363980"/>
                <a:gd name="connsiteX17" fmla="*/ 845820 w 4682490"/>
                <a:gd name="connsiteY17" fmla="*/ 655320 h 1363980"/>
                <a:gd name="connsiteX18" fmla="*/ 426720 w 4682490"/>
                <a:gd name="connsiteY18" fmla="*/ 624840 h 1363980"/>
                <a:gd name="connsiteX19" fmla="*/ 156210 w 4682490"/>
                <a:gd name="connsiteY19" fmla="*/ 571500 h 1363980"/>
                <a:gd name="connsiteX20" fmla="*/ 15240 w 4682490"/>
                <a:gd name="connsiteY20" fmla="*/ 537210 h 1363980"/>
                <a:gd name="connsiteX21" fmla="*/ 15240 w 4682490"/>
                <a:gd name="connsiteY21" fmla="*/ 537210 h 1363980"/>
                <a:gd name="connsiteX22" fmla="*/ 0 w 4682490"/>
                <a:gd name="connsiteY22" fmla="*/ 537210 h 1363980"/>
                <a:gd name="connsiteX23" fmla="*/ 0 w 4682490"/>
                <a:gd name="connsiteY23" fmla="*/ 537210 h 1363980"/>
                <a:gd name="connsiteX0" fmla="*/ 4274820 w 6678930"/>
                <a:gd name="connsiteY0" fmla="*/ 1543050 h 1543050"/>
                <a:gd name="connsiteX1" fmla="*/ 4686300 w 6678930"/>
                <a:gd name="connsiteY1" fmla="*/ 929640 h 1543050"/>
                <a:gd name="connsiteX2" fmla="*/ 4747260 w 6678930"/>
                <a:gd name="connsiteY2" fmla="*/ 887730 h 1543050"/>
                <a:gd name="connsiteX3" fmla="*/ 5086350 w 6678930"/>
                <a:gd name="connsiteY3" fmla="*/ 845820 h 1543050"/>
                <a:gd name="connsiteX4" fmla="*/ 5208270 w 6678930"/>
                <a:gd name="connsiteY4" fmla="*/ 834390 h 1543050"/>
                <a:gd name="connsiteX5" fmla="*/ 5501640 w 6678930"/>
                <a:gd name="connsiteY5" fmla="*/ 525780 h 1543050"/>
                <a:gd name="connsiteX6" fmla="*/ 6290310 w 6678930"/>
                <a:gd name="connsiteY6" fmla="*/ 708660 h 1543050"/>
                <a:gd name="connsiteX7" fmla="*/ 6678930 w 6678930"/>
                <a:gd name="connsiteY7" fmla="*/ 331470 h 1543050"/>
                <a:gd name="connsiteX8" fmla="*/ 5859780 w 6678930"/>
                <a:gd name="connsiteY8" fmla="*/ 179070 h 1543050"/>
                <a:gd name="connsiteX9" fmla="*/ 5497830 w 6678930"/>
                <a:gd name="connsiteY9" fmla="*/ 521970 h 1543050"/>
                <a:gd name="connsiteX10" fmla="*/ 4705350 w 6678930"/>
                <a:gd name="connsiteY10" fmla="*/ 388620 h 1543050"/>
                <a:gd name="connsiteX11" fmla="*/ 4427220 w 6678930"/>
                <a:gd name="connsiteY11" fmla="*/ 674370 h 1543050"/>
                <a:gd name="connsiteX12" fmla="*/ 4072890 w 6678930"/>
                <a:gd name="connsiteY12" fmla="*/ 613410 h 1543050"/>
                <a:gd name="connsiteX13" fmla="*/ 3901440 w 6678930"/>
                <a:gd name="connsiteY13" fmla="*/ 781050 h 1543050"/>
                <a:gd name="connsiteX14" fmla="*/ 3790950 w 6678930"/>
                <a:gd name="connsiteY14" fmla="*/ 842010 h 1543050"/>
                <a:gd name="connsiteX15" fmla="*/ 3638550 w 6678930"/>
                <a:gd name="connsiteY15" fmla="*/ 861060 h 1543050"/>
                <a:gd name="connsiteX16" fmla="*/ 3265170 w 6678930"/>
                <a:gd name="connsiteY16" fmla="*/ 842010 h 1543050"/>
                <a:gd name="connsiteX17" fmla="*/ 2842260 w 6678930"/>
                <a:gd name="connsiteY17" fmla="*/ 834390 h 1543050"/>
                <a:gd name="connsiteX18" fmla="*/ 2423160 w 6678930"/>
                <a:gd name="connsiteY18" fmla="*/ 803910 h 1543050"/>
                <a:gd name="connsiteX19" fmla="*/ 2152650 w 6678930"/>
                <a:gd name="connsiteY19" fmla="*/ 750570 h 1543050"/>
                <a:gd name="connsiteX20" fmla="*/ 2011680 w 6678930"/>
                <a:gd name="connsiteY20" fmla="*/ 716280 h 1543050"/>
                <a:gd name="connsiteX21" fmla="*/ 2011680 w 6678930"/>
                <a:gd name="connsiteY21" fmla="*/ 716280 h 1543050"/>
                <a:gd name="connsiteX22" fmla="*/ 1996440 w 6678930"/>
                <a:gd name="connsiteY22" fmla="*/ 716280 h 1543050"/>
                <a:gd name="connsiteX23" fmla="*/ 0 w 6678930"/>
                <a:gd name="connsiteY23" fmla="*/ 0 h 1543050"/>
                <a:gd name="connsiteX0" fmla="*/ 4411980 w 6816090"/>
                <a:gd name="connsiteY0" fmla="*/ 1543050 h 1543050"/>
                <a:gd name="connsiteX1" fmla="*/ 4823460 w 6816090"/>
                <a:gd name="connsiteY1" fmla="*/ 929640 h 1543050"/>
                <a:gd name="connsiteX2" fmla="*/ 4884420 w 6816090"/>
                <a:gd name="connsiteY2" fmla="*/ 887730 h 1543050"/>
                <a:gd name="connsiteX3" fmla="*/ 5223510 w 6816090"/>
                <a:gd name="connsiteY3" fmla="*/ 845820 h 1543050"/>
                <a:gd name="connsiteX4" fmla="*/ 5345430 w 6816090"/>
                <a:gd name="connsiteY4" fmla="*/ 834390 h 1543050"/>
                <a:gd name="connsiteX5" fmla="*/ 5638800 w 6816090"/>
                <a:gd name="connsiteY5" fmla="*/ 525780 h 1543050"/>
                <a:gd name="connsiteX6" fmla="*/ 6427470 w 6816090"/>
                <a:gd name="connsiteY6" fmla="*/ 708660 h 1543050"/>
                <a:gd name="connsiteX7" fmla="*/ 6816090 w 6816090"/>
                <a:gd name="connsiteY7" fmla="*/ 331470 h 1543050"/>
                <a:gd name="connsiteX8" fmla="*/ 5996940 w 6816090"/>
                <a:gd name="connsiteY8" fmla="*/ 179070 h 1543050"/>
                <a:gd name="connsiteX9" fmla="*/ 5634990 w 6816090"/>
                <a:gd name="connsiteY9" fmla="*/ 521970 h 1543050"/>
                <a:gd name="connsiteX10" fmla="*/ 4842510 w 6816090"/>
                <a:gd name="connsiteY10" fmla="*/ 388620 h 1543050"/>
                <a:gd name="connsiteX11" fmla="*/ 4564380 w 6816090"/>
                <a:gd name="connsiteY11" fmla="*/ 674370 h 1543050"/>
                <a:gd name="connsiteX12" fmla="*/ 4210050 w 6816090"/>
                <a:gd name="connsiteY12" fmla="*/ 613410 h 1543050"/>
                <a:gd name="connsiteX13" fmla="*/ 4038600 w 6816090"/>
                <a:gd name="connsiteY13" fmla="*/ 781050 h 1543050"/>
                <a:gd name="connsiteX14" fmla="*/ 3928110 w 6816090"/>
                <a:gd name="connsiteY14" fmla="*/ 842010 h 1543050"/>
                <a:gd name="connsiteX15" fmla="*/ 3775710 w 6816090"/>
                <a:gd name="connsiteY15" fmla="*/ 861060 h 1543050"/>
                <a:gd name="connsiteX16" fmla="*/ 3402330 w 6816090"/>
                <a:gd name="connsiteY16" fmla="*/ 842010 h 1543050"/>
                <a:gd name="connsiteX17" fmla="*/ 2979420 w 6816090"/>
                <a:gd name="connsiteY17" fmla="*/ 834390 h 1543050"/>
                <a:gd name="connsiteX18" fmla="*/ 2560320 w 6816090"/>
                <a:gd name="connsiteY18" fmla="*/ 803910 h 1543050"/>
                <a:gd name="connsiteX19" fmla="*/ 2289810 w 6816090"/>
                <a:gd name="connsiteY19" fmla="*/ 750570 h 1543050"/>
                <a:gd name="connsiteX20" fmla="*/ 2148840 w 6816090"/>
                <a:gd name="connsiteY20" fmla="*/ 716280 h 1543050"/>
                <a:gd name="connsiteX21" fmla="*/ 2148840 w 6816090"/>
                <a:gd name="connsiteY21" fmla="*/ 716280 h 1543050"/>
                <a:gd name="connsiteX22" fmla="*/ 0 w 6816090"/>
                <a:gd name="connsiteY22" fmla="*/ 899160 h 1543050"/>
                <a:gd name="connsiteX23" fmla="*/ 137160 w 6816090"/>
                <a:gd name="connsiteY23" fmla="*/ 0 h 1543050"/>
                <a:gd name="connsiteX0" fmla="*/ 4274820 w 6678930"/>
                <a:gd name="connsiteY0" fmla="*/ 1543050 h 1543050"/>
                <a:gd name="connsiteX1" fmla="*/ 4686300 w 6678930"/>
                <a:gd name="connsiteY1" fmla="*/ 929640 h 1543050"/>
                <a:gd name="connsiteX2" fmla="*/ 4747260 w 6678930"/>
                <a:gd name="connsiteY2" fmla="*/ 887730 h 1543050"/>
                <a:gd name="connsiteX3" fmla="*/ 5086350 w 6678930"/>
                <a:gd name="connsiteY3" fmla="*/ 845820 h 1543050"/>
                <a:gd name="connsiteX4" fmla="*/ 5208270 w 6678930"/>
                <a:gd name="connsiteY4" fmla="*/ 834390 h 1543050"/>
                <a:gd name="connsiteX5" fmla="*/ 5501640 w 6678930"/>
                <a:gd name="connsiteY5" fmla="*/ 525780 h 1543050"/>
                <a:gd name="connsiteX6" fmla="*/ 6290310 w 6678930"/>
                <a:gd name="connsiteY6" fmla="*/ 708660 h 1543050"/>
                <a:gd name="connsiteX7" fmla="*/ 6678930 w 6678930"/>
                <a:gd name="connsiteY7" fmla="*/ 331470 h 1543050"/>
                <a:gd name="connsiteX8" fmla="*/ 5859780 w 6678930"/>
                <a:gd name="connsiteY8" fmla="*/ 179070 h 1543050"/>
                <a:gd name="connsiteX9" fmla="*/ 5497830 w 6678930"/>
                <a:gd name="connsiteY9" fmla="*/ 521970 h 1543050"/>
                <a:gd name="connsiteX10" fmla="*/ 4705350 w 6678930"/>
                <a:gd name="connsiteY10" fmla="*/ 388620 h 1543050"/>
                <a:gd name="connsiteX11" fmla="*/ 4427220 w 6678930"/>
                <a:gd name="connsiteY11" fmla="*/ 674370 h 1543050"/>
                <a:gd name="connsiteX12" fmla="*/ 4072890 w 6678930"/>
                <a:gd name="connsiteY12" fmla="*/ 613410 h 1543050"/>
                <a:gd name="connsiteX13" fmla="*/ 3901440 w 6678930"/>
                <a:gd name="connsiteY13" fmla="*/ 781050 h 1543050"/>
                <a:gd name="connsiteX14" fmla="*/ 3790950 w 6678930"/>
                <a:gd name="connsiteY14" fmla="*/ 842010 h 1543050"/>
                <a:gd name="connsiteX15" fmla="*/ 3638550 w 6678930"/>
                <a:gd name="connsiteY15" fmla="*/ 861060 h 1543050"/>
                <a:gd name="connsiteX16" fmla="*/ 3265170 w 6678930"/>
                <a:gd name="connsiteY16" fmla="*/ 842010 h 1543050"/>
                <a:gd name="connsiteX17" fmla="*/ 2842260 w 6678930"/>
                <a:gd name="connsiteY17" fmla="*/ 834390 h 1543050"/>
                <a:gd name="connsiteX18" fmla="*/ 2423160 w 6678930"/>
                <a:gd name="connsiteY18" fmla="*/ 803910 h 1543050"/>
                <a:gd name="connsiteX19" fmla="*/ 2152650 w 6678930"/>
                <a:gd name="connsiteY19" fmla="*/ 750570 h 1543050"/>
                <a:gd name="connsiteX20" fmla="*/ 2011680 w 6678930"/>
                <a:gd name="connsiteY20" fmla="*/ 716280 h 1543050"/>
                <a:gd name="connsiteX21" fmla="*/ 2011680 w 6678930"/>
                <a:gd name="connsiteY21" fmla="*/ 716280 h 1543050"/>
                <a:gd name="connsiteX22" fmla="*/ 800100 w 6678930"/>
                <a:gd name="connsiteY22" fmla="*/ 312420 h 1543050"/>
                <a:gd name="connsiteX23" fmla="*/ 0 w 6678930"/>
                <a:gd name="connsiteY23" fmla="*/ 0 h 1543050"/>
                <a:gd name="connsiteX0" fmla="*/ 4404360 w 6808470"/>
                <a:gd name="connsiteY0" fmla="*/ 1565910 h 1565910"/>
                <a:gd name="connsiteX1" fmla="*/ 4815840 w 6808470"/>
                <a:gd name="connsiteY1" fmla="*/ 952500 h 1565910"/>
                <a:gd name="connsiteX2" fmla="*/ 4876800 w 6808470"/>
                <a:gd name="connsiteY2" fmla="*/ 910590 h 1565910"/>
                <a:gd name="connsiteX3" fmla="*/ 5215890 w 6808470"/>
                <a:gd name="connsiteY3" fmla="*/ 868680 h 1565910"/>
                <a:gd name="connsiteX4" fmla="*/ 5337810 w 6808470"/>
                <a:gd name="connsiteY4" fmla="*/ 857250 h 1565910"/>
                <a:gd name="connsiteX5" fmla="*/ 5631180 w 6808470"/>
                <a:gd name="connsiteY5" fmla="*/ 548640 h 1565910"/>
                <a:gd name="connsiteX6" fmla="*/ 6419850 w 6808470"/>
                <a:gd name="connsiteY6" fmla="*/ 731520 h 1565910"/>
                <a:gd name="connsiteX7" fmla="*/ 6808470 w 6808470"/>
                <a:gd name="connsiteY7" fmla="*/ 354330 h 1565910"/>
                <a:gd name="connsiteX8" fmla="*/ 5989320 w 6808470"/>
                <a:gd name="connsiteY8" fmla="*/ 201930 h 1565910"/>
                <a:gd name="connsiteX9" fmla="*/ 5627370 w 6808470"/>
                <a:gd name="connsiteY9" fmla="*/ 544830 h 1565910"/>
                <a:gd name="connsiteX10" fmla="*/ 4834890 w 6808470"/>
                <a:gd name="connsiteY10" fmla="*/ 411480 h 1565910"/>
                <a:gd name="connsiteX11" fmla="*/ 4556760 w 6808470"/>
                <a:gd name="connsiteY11" fmla="*/ 697230 h 1565910"/>
                <a:gd name="connsiteX12" fmla="*/ 4202430 w 6808470"/>
                <a:gd name="connsiteY12" fmla="*/ 636270 h 1565910"/>
                <a:gd name="connsiteX13" fmla="*/ 4030980 w 6808470"/>
                <a:gd name="connsiteY13" fmla="*/ 803910 h 1565910"/>
                <a:gd name="connsiteX14" fmla="*/ 3920490 w 6808470"/>
                <a:gd name="connsiteY14" fmla="*/ 864870 h 1565910"/>
                <a:gd name="connsiteX15" fmla="*/ 3768090 w 6808470"/>
                <a:gd name="connsiteY15" fmla="*/ 883920 h 1565910"/>
                <a:gd name="connsiteX16" fmla="*/ 3394710 w 6808470"/>
                <a:gd name="connsiteY16" fmla="*/ 864870 h 1565910"/>
                <a:gd name="connsiteX17" fmla="*/ 2971800 w 6808470"/>
                <a:gd name="connsiteY17" fmla="*/ 857250 h 1565910"/>
                <a:gd name="connsiteX18" fmla="*/ 2552700 w 6808470"/>
                <a:gd name="connsiteY18" fmla="*/ 826770 h 1565910"/>
                <a:gd name="connsiteX19" fmla="*/ 2282190 w 6808470"/>
                <a:gd name="connsiteY19" fmla="*/ 773430 h 1565910"/>
                <a:gd name="connsiteX20" fmla="*/ 2141220 w 6808470"/>
                <a:gd name="connsiteY20" fmla="*/ 739140 h 1565910"/>
                <a:gd name="connsiteX21" fmla="*/ 2141220 w 6808470"/>
                <a:gd name="connsiteY21" fmla="*/ 739140 h 1565910"/>
                <a:gd name="connsiteX22" fmla="*/ 929640 w 6808470"/>
                <a:gd name="connsiteY22" fmla="*/ 335280 h 1565910"/>
                <a:gd name="connsiteX23" fmla="*/ 0 w 6808470"/>
                <a:gd name="connsiteY23" fmla="*/ 0 h 1565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808470" h="1565910">
                  <a:moveTo>
                    <a:pt x="4404360" y="1565910"/>
                  </a:moveTo>
                  <a:lnTo>
                    <a:pt x="4815840" y="952500"/>
                  </a:lnTo>
                  <a:lnTo>
                    <a:pt x="4876800" y="910590"/>
                  </a:lnTo>
                  <a:lnTo>
                    <a:pt x="5215890" y="868680"/>
                  </a:lnTo>
                  <a:lnTo>
                    <a:pt x="5337810" y="857250"/>
                  </a:lnTo>
                  <a:lnTo>
                    <a:pt x="5631180" y="548640"/>
                  </a:lnTo>
                  <a:lnTo>
                    <a:pt x="6419850" y="731520"/>
                  </a:lnTo>
                  <a:lnTo>
                    <a:pt x="6808470" y="354330"/>
                  </a:lnTo>
                  <a:lnTo>
                    <a:pt x="5989320" y="201930"/>
                  </a:lnTo>
                  <a:lnTo>
                    <a:pt x="5627370" y="544830"/>
                  </a:lnTo>
                  <a:lnTo>
                    <a:pt x="4834890" y="411480"/>
                  </a:lnTo>
                  <a:lnTo>
                    <a:pt x="4556760" y="697230"/>
                  </a:lnTo>
                  <a:lnTo>
                    <a:pt x="4202430" y="636270"/>
                  </a:lnTo>
                  <a:lnTo>
                    <a:pt x="4030980" y="803910"/>
                  </a:lnTo>
                  <a:lnTo>
                    <a:pt x="3920490" y="864870"/>
                  </a:lnTo>
                  <a:lnTo>
                    <a:pt x="3768090" y="883920"/>
                  </a:lnTo>
                  <a:lnTo>
                    <a:pt x="3394710" y="864870"/>
                  </a:lnTo>
                  <a:lnTo>
                    <a:pt x="2971800" y="857250"/>
                  </a:lnTo>
                  <a:lnTo>
                    <a:pt x="2552700" y="826770"/>
                  </a:lnTo>
                  <a:lnTo>
                    <a:pt x="2282190" y="773430"/>
                  </a:lnTo>
                  <a:lnTo>
                    <a:pt x="2141220" y="739140"/>
                  </a:lnTo>
                  <a:lnTo>
                    <a:pt x="2141220" y="739140"/>
                  </a:lnTo>
                  <a:lnTo>
                    <a:pt x="929640" y="335280"/>
                  </a:lnTo>
                  <a:cubicBezTo>
                    <a:pt x="572770" y="212090"/>
                    <a:pt x="309880" y="111760"/>
                    <a:pt x="0" y="0"/>
                  </a:cubicBezTo>
                </a:path>
              </a:pathLst>
            </a:cu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Полилиния 77"/>
            <p:cNvSpPr/>
            <p:nvPr/>
          </p:nvSpPr>
          <p:spPr>
            <a:xfrm>
              <a:off x="8305800" y="5567680"/>
              <a:ext cx="259080" cy="248920"/>
            </a:xfrm>
            <a:custGeom>
              <a:avLst/>
              <a:gdLst>
                <a:gd name="connsiteX0" fmla="*/ 259080 w 259080"/>
                <a:gd name="connsiteY0" fmla="*/ 248920 h 248920"/>
                <a:gd name="connsiteX1" fmla="*/ 50800 w 259080"/>
                <a:gd name="connsiteY1" fmla="*/ 198120 h 248920"/>
                <a:gd name="connsiteX2" fmla="*/ 0 w 259080"/>
                <a:gd name="connsiteY2" fmla="*/ 167640 h 248920"/>
                <a:gd name="connsiteX3" fmla="*/ 96520 w 259080"/>
                <a:gd name="connsiteY3" fmla="*/ 45720 h 248920"/>
                <a:gd name="connsiteX4" fmla="*/ 20320 w 259080"/>
                <a:gd name="connsiteY4" fmla="*/ 0 h 248920"/>
                <a:gd name="connsiteX5" fmla="*/ 20320 w 259080"/>
                <a:gd name="connsiteY5" fmla="*/ 0 h 248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80" h="248920">
                  <a:moveTo>
                    <a:pt x="259080" y="248920"/>
                  </a:moveTo>
                  <a:lnTo>
                    <a:pt x="50800" y="198120"/>
                  </a:lnTo>
                  <a:lnTo>
                    <a:pt x="0" y="167640"/>
                  </a:lnTo>
                  <a:lnTo>
                    <a:pt x="96520" y="45720"/>
                  </a:lnTo>
                  <a:lnTo>
                    <a:pt x="20320" y="0"/>
                  </a:lnTo>
                  <a:lnTo>
                    <a:pt x="20320" y="0"/>
                  </a:lnTo>
                </a:path>
              </a:pathLst>
            </a:cu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4" name="Полилиния 73"/>
            <p:cNvSpPr/>
            <p:nvPr/>
          </p:nvSpPr>
          <p:spPr>
            <a:xfrm>
              <a:off x="8702040" y="5259705"/>
              <a:ext cx="259080" cy="236220"/>
            </a:xfrm>
            <a:custGeom>
              <a:avLst/>
              <a:gdLst>
                <a:gd name="connsiteX0" fmla="*/ 0 w 259080"/>
                <a:gd name="connsiteY0" fmla="*/ 201930 h 236220"/>
                <a:gd name="connsiteX1" fmla="*/ 104775 w 259080"/>
                <a:gd name="connsiteY1" fmla="*/ 236220 h 236220"/>
                <a:gd name="connsiteX2" fmla="*/ 259080 w 259080"/>
                <a:gd name="connsiteY2" fmla="*/ 40005 h 236220"/>
                <a:gd name="connsiteX3" fmla="*/ 133350 w 259080"/>
                <a:gd name="connsiteY3" fmla="*/ 0 h 236220"/>
                <a:gd name="connsiteX4" fmla="*/ 0 w 259080"/>
                <a:gd name="connsiteY4" fmla="*/ 20193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80" h="236220">
                  <a:moveTo>
                    <a:pt x="0" y="201930"/>
                  </a:moveTo>
                  <a:lnTo>
                    <a:pt x="104775" y="236220"/>
                  </a:lnTo>
                  <a:lnTo>
                    <a:pt x="259080" y="40005"/>
                  </a:lnTo>
                  <a:lnTo>
                    <a:pt x="133350" y="0"/>
                  </a:lnTo>
                  <a:lnTo>
                    <a:pt x="0" y="20193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Полилиния 91"/>
            <p:cNvSpPr/>
            <p:nvPr/>
          </p:nvSpPr>
          <p:spPr>
            <a:xfrm>
              <a:off x="9951720" y="5133340"/>
              <a:ext cx="160020" cy="63500"/>
            </a:xfrm>
            <a:custGeom>
              <a:avLst/>
              <a:gdLst>
                <a:gd name="connsiteX0" fmla="*/ 40640 w 160020"/>
                <a:gd name="connsiteY0" fmla="*/ 0 h 63500"/>
                <a:gd name="connsiteX1" fmla="*/ 0 w 160020"/>
                <a:gd name="connsiteY1" fmla="*/ 40640 h 63500"/>
                <a:gd name="connsiteX2" fmla="*/ 127000 w 160020"/>
                <a:gd name="connsiteY2" fmla="*/ 63500 h 63500"/>
                <a:gd name="connsiteX3" fmla="*/ 160020 w 160020"/>
                <a:gd name="connsiteY3" fmla="*/ 22860 h 63500"/>
                <a:gd name="connsiteX4" fmla="*/ 40640 w 160020"/>
                <a:gd name="connsiteY4" fmla="*/ 0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020" h="63500">
                  <a:moveTo>
                    <a:pt x="40640" y="0"/>
                  </a:moveTo>
                  <a:lnTo>
                    <a:pt x="0" y="40640"/>
                  </a:lnTo>
                  <a:lnTo>
                    <a:pt x="127000" y="63500"/>
                  </a:lnTo>
                  <a:lnTo>
                    <a:pt x="160020" y="22860"/>
                  </a:lnTo>
                  <a:lnTo>
                    <a:pt x="40640" y="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 flipH="1" flipV="1">
              <a:off x="10066052" y="4877366"/>
              <a:ext cx="9351" cy="250699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я соединительная линия 103"/>
            <p:cNvCxnSpPr/>
            <p:nvPr/>
          </p:nvCxnSpPr>
          <p:spPr>
            <a:xfrm>
              <a:off x="10463515" y="5149250"/>
              <a:ext cx="627395" cy="18462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8813879" y="5387439"/>
              <a:ext cx="7541" cy="630508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/>
            <p:cNvCxnSpPr/>
            <p:nvPr/>
          </p:nvCxnSpPr>
          <p:spPr>
            <a:xfrm>
              <a:off x="10209531" y="5616526"/>
              <a:ext cx="870425" cy="36562"/>
            </a:xfrm>
            <a:prstGeom prst="line">
              <a:avLst/>
            </a:prstGeom>
            <a:ln w="1905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Полилиния 90"/>
            <p:cNvSpPr/>
            <p:nvPr/>
          </p:nvSpPr>
          <p:spPr>
            <a:xfrm>
              <a:off x="9865360" y="5506720"/>
              <a:ext cx="337820" cy="134620"/>
            </a:xfrm>
            <a:custGeom>
              <a:avLst/>
              <a:gdLst>
                <a:gd name="connsiteX0" fmla="*/ 30480 w 337820"/>
                <a:gd name="connsiteY0" fmla="*/ 0 h 134620"/>
                <a:gd name="connsiteX1" fmla="*/ 0 w 337820"/>
                <a:gd name="connsiteY1" fmla="*/ 48260 h 134620"/>
                <a:gd name="connsiteX2" fmla="*/ 309880 w 337820"/>
                <a:gd name="connsiteY2" fmla="*/ 134620 h 134620"/>
                <a:gd name="connsiteX3" fmla="*/ 337820 w 337820"/>
                <a:gd name="connsiteY3" fmla="*/ 60960 h 134620"/>
                <a:gd name="connsiteX4" fmla="*/ 30480 w 337820"/>
                <a:gd name="connsiteY4" fmla="*/ 0 h 13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820" h="134620">
                  <a:moveTo>
                    <a:pt x="30480" y="0"/>
                  </a:moveTo>
                  <a:lnTo>
                    <a:pt x="0" y="48260"/>
                  </a:lnTo>
                  <a:lnTo>
                    <a:pt x="309880" y="134620"/>
                  </a:lnTo>
                  <a:lnTo>
                    <a:pt x="337820" y="60960"/>
                  </a:lnTo>
                  <a:lnTo>
                    <a:pt x="30480" y="0"/>
                  </a:lnTo>
                  <a:close/>
                </a:path>
              </a:pathLst>
            </a:custGeom>
            <a:solidFill>
              <a:srgbClr val="FFFF00"/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1" name="Полилиния 14">
            <a:extLst>
              <a:ext uri="{FF2B5EF4-FFF2-40B4-BE49-F238E27FC236}">
                <a16:creationId xmlns:a16="http://schemas.microsoft.com/office/drawing/2014/main" id="{7A0C4324-3E07-E3FF-83FF-E28FA5DF2FEB}"/>
              </a:ext>
            </a:extLst>
          </p:cNvPr>
          <p:cNvSpPr/>
          <p:nvPr/>
        </p:nvSpPr>
        <p:spPr>
          <a:xfrm>
            <a:off x="10607040" y="181734"/>
            <a:ext cx="7674429" cy="4760867"/>
          </a:xfrm>
          <a:custGeom>
            <a:avLst/>
            <a:gdLst>
              <a:gd name="connsiteX0" fmla="*/ 646176 w 7162800"/>
              <a:gd name="connsiteY0" fmla="*/ 0 h 4145280"/>
              <a:gd name="connsiteX1" fmla="*/ 0 w 7162800"/>
              <a:gd name="connsiteY1" fmla="*/ 1054608 h 4145280"/>
              <a:gd name="connsiteX2" fmla="*/ 591312 w 7162800"/>
              <a:gd name="connsiteY2" fmla="*/ 1207008 h 4145280"/>
              <a:gd name="connsiteX3" fmla="*/ 353568 w 7162800"/>
              <a:gd name="connsiteY3" fmla="*/ 1700784 h 4145280"/>
              <a:gd name="connsiteX4" fmla="*/ 1591056 w 7162800"/>
              <a:gd name="connsiteY4" fmla="*/ 2450592 h 4145280"/>
              <a:gd name="connsiteX5" fmla="*/ 1908048 w 7162800"/>
              <a:gd name="connsiteY5" fmla="*/ 2194560 h 4145280"/>
              <a:gd name="connsiteX6" fmla="*/ 2712720 w 7162800"/>
              <a:gd name="connsiteY6" fmla="*/ 2377440 h 4145280"/>
              <a:gd name="connsiteX7" fmla="*/ 1834896 w 7162800"/>
              <a:gd name="connsiteY7" fmla="*/ 2999232 h 4145280"/>
              <a:gd name="connsiteX8" fmla="*/ 810768 w 7162800"/>
              <a:gd name="connsiteY8" fmla="*/ 2663952 h 4145280"/>
              <a:gd name="connsiteX9" fmla="*/ 566928 w 7162800"/>
              <a:gd name="connsiteY9" fmla="*/ 2944368 h 4145280"/>
              <a:gd name="connsiteX10" fmla="*/ 1962912 w 7162800"/>
              <a:gd name="connsiteY10" fmla="*/ 3224784 h 4145280"/>
              <a:gd name="connsiteX11" fmla="*/ 2877312 w 7162800"/>
              <a:gd name="connsiteY11" fmla="*/ 3694176 h 4145280"/>
              <a:gd name="connsiteX12" fmla="*/ 2804160 w 7162800"/>
              <a:gd name="connsiteY12" fmla="*/ 3767328 h 4145280"/>
              <a:gd name="connsiteX13" fmla="*/ 3706368 w 7162800"/>
              <a:gd name="connsiteY13" fmla="*/ 4145280 h 4145280"/>
              <a:gd name="connsiteX14" fmla="*/ 3803904 w 7162800"/>
              <a:gd name="connsiteY14" fmla="*/ 3663696 h 4145280"/>
              <a:gd name="connsiteX15" fmla="*/ 4102608 w 7162800"/>
              <a:gd name="connsiteY15" fmla="*/ 3255264 h 4145280"/>
              <a:gd name="connsiteX16" fmla="*/ 3694176 w 7162800"/>
              <a:gd name="connsiteY16" fmla="*/ 3176016 h 4145280"/>
              <a:gd name="connsiteX17" fmla="*/ 4090416 w 7162800"/>
              <a:gd name="connsiteY17" fmla="*/ 2895600 h 4145280"/>
              <a:gd name="connsiteX18" fmla="*/ 4480560 w 7162800"/>
              <a:gd name="connsiteY18" fmla="*/ 2743200 h 4145280"/>
              <a:gd name="connsiteX19" fmla="*/ 7162800 w 7162800"/>
              <a:gd name="connsiteY19" fmla="*/ 3236976 h 4145280"/>
              <a:gd name="connsiteX20" fmla="*/ 7162800 w 7162800"/>
              <a:gd name="connsiteY20" fmla="*/ 3236976 h 4145280"/>
              <a:gd name="connsiteX0" fmla="*/ 455676 w 7162800"/>
              <a:gd name="connsiteY0" fmla="*/ 0 h 3996777"/>
              <a:gd name="connsiteX1" fmla="*/ 0 w 7162800"/>
              <a:gd name="connsiteY1" fmla="*/ 906105 h 3996777"/>
              <a:gd name="connsiteX2" fmla="*/ 591312 w 7162800"/>
              <a:gd name="connsiteY2" fmla="*/ 1058505 h 3996777"/>
              <a:gd name="connsiteX3" fmla="*/ 353568 w 7162800"/>
              <a:gd name="connsiteY3" fmla="*/ 1552281 h 3996777"/>
              <a:gd name="connsiteX4" fmla="*/ 1591056 w 7162800"/>
              <a:gd name="connsiteY4" fmla="*/ 2302089 h 3996777"/>
              <a:gd name="connsiteX5" fmla="*/ 1908048 w 7162800"/>
              <a:gd name="connsiteY5" fmla="*/ 2046057 h 3996777"/>
              <a:gd name="connsiteX6" fmla="*/ 2712720 w 7162800"/>
              <a:gd name="connsiteY6" fmla="*/ 2228937 h 3996777"/>
              <a:gd name="connsiteX7" fmla="*/ 1834896 w 7162800"/>
              <a:gd name="connsiteY7" fmla="*/ 2850729 h 3996777"/>
              <a:gd name="connsiteX8" fmla="*/ 810768 w 7162800"/>
              <a:gd name="connsiteY8" fmla="*/ 2515449 h 3996777"/>
              <a:gd name="connsiteX9" fmla="*/ 566928 w 7162800"/>
              <a:gd name="connsiteY9" fmla="*/ 2795865 h 3996777"/>
              <a:gd name="connsiteX10" fmla="*/ 1962912 w 7162800"/>
              <a:gd name="connsiteY10" fmla="*/ 3076281 h 3996777"/>
              <a:gd name="connsiteX11" fmla="*/ 2877312 w 7162800"/>
              <a:gd name="connsiteY11" fmla="*/ 3545673 h 3996777"/>
              <a:gd name="connsiteX12" fmla="*/ 2804160 w 7162800"/>
              <a:gd name="connsiteY12" fmla="*/ 3618825 h 3996777"/>
              <a:gd name="connsiteX13" fmla="*/ 3706368 w 7162800"/>
              <a:gd name="connsiteY13" fmla="*/ 3996777 h 3996777"/>
              <a:gd name="connsiteX14" fmla="*/ 3803904 w 7162800"/>
              <a:gd name="connsiteY14" fmla="*/ 3515193 h 3996777"/>
              <a:gd name="connsiteX15" fmla="*/ 4102608 w 7162800"/>
              <a:gd name="connsiteY15" fmla="*/ 3106761 h 3996777"/>
              <a:gd name="connsiteX16" fmla="*/ 3694176 w 7162800"/>
              <a:gd name="connsiteY16" fmla="*/ 3027513 h 3996777"/>
              <a:gd name="connsiteX17" fmla="*/ 4090416 w 7162800"/>
              <a:gd name="connsiteY17" fmla="*/ 2747097 h 3996777"/>
              <a:gd name="connsiteX18" fmla="*/ 4480560 w 7162800"/>
              <a:gd name="connsiteY18" fmla="*/ 2594697 h 3996777"/>
              <a:gd name="connsiteX19" fmla="*/ 7162800 w 7162800"/>
              <a:gd name="connsiteY19" fmla="*/ 3088473 h 3996777"/>
              <a:gd name="connsiteX20" fmla="*/ 7162800 w 7162800"/>
              <a:gd name="connsiteY20" fmla="*/ 3088473 h 399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162800" h="3996777">
                <a:moveTo>
                  <a:pt x="455676" y="0"/>
                </a:moveTo>
                <a:lnTo>
                  <a:pt x="0" y="906105"/>
                </a:lnTo>
                <a:lnTo>
                  <a:pt x="591312" y="1058505"/>
                </a:lnTo>
                <a:lnTo>
                  <a:pt x="353568" y="1552281"/>
                </a:lnTo>
                <a:lnTo>
                  <a:pt x="1591056" y="2302089"/>
                </a:lnTo>
                <a:lnTo>
                  <a:pt x="1908048" y="2046057"/>
                </a:lnTo>
                <a:lnTo>
                  <a:pt x="2712720" y="2228937"/>
                </a:lnTo>
                <a:lnTo>
                  <a:pt x="1834896" y="2850729"/>
                </a:lnTo>
                <a:lnTo>
                  <a:pt x="810768" y="2515449"/>
                </a:lnTo>
                <a:lnTo>
                  <a:pt x="566928" y="2795865"/>
                </a:lnTo>
                <a:lnTo>
                  <a:pt x="1962912" y="3076281"/>
                </a:lnTo>
                <a:lnTo>
                  <a:pt x="2877312" y="3545673"/>
                </a:lnTo>
                <a:lnTo>
                  <a:pt x="2804160" y="3618825"/>
                </a:lnTo>
                <a:lnTo>
                  <a:pt x="3706368" y="3996777"/>
                </a:lnTo>
                <a:lnTo>
                  <a:pt x="3803904" y="3515193"/>
                </a:lnTo>
                <a:lnTo>
                  <a:pt x="4102608" y="3106761"/>
                </a:lnTo>
                <a:lnTo>
                  <a:pt x="3694176" y="3027513"/>
                </a:lnTo>
                <a:lnTo>
                  <a:pt x="4090416" y="2747097"/>
                </a:lnTo>
                <a:lnTo>
                  <a:pt x="4480560" y="2594697"/>
                </a:lnTo>
                <a:lnTo>
                  <a:pt x="7162800" y="3088473"/>
                </a:lnTo>
                <a:lnTo>
                  <a:pt x="7162800" y="3088473"/>
                </a:lnTo>
              </a:path>
            </a:pathLst>
          </a:custGeom>
          <a:noFill/>
          <a:ln w="28575">
            <a:solidFill>
              <a:srgbClr val="ADB9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83" name="Полилиния 15">
            <a:extLst>
              <a:ext uri="{FF2B5EF4-FFF2-40B4-BE49-F238E27FC236}">
                <a16:creationId xmlns:a16="http://schemas.microsoft.com/office/drawing/2014/main" id="{87B2AB91-6275-D7AC-766E-ABEAF4561A9E}"/>
              </a:ext>
            </a:extLst>
          </p:cNvPr>
          <p:cNvSpPr/>
          <p:nvPr/>
        </p:nvSpPr>
        <p:spPr>
          <a:xfrm>
            <a:off x="-80284" y="174260"/>
            <a:ext cx="11178269" cy="4392106"/>
          </a:xfrm>
          <a:custGeom>
            <a:avLst/>
            <a:gdLst>
              <a:gd name="connsiteX0" fmla="*/ 7924800 w 9072880"/>
              <a:gd name="connsiteY0" fmla="*/ 0 h 3870960"/>
              <a:gd name="connsiteX1" fmla="*/ 9072880 w 9072880"/>
              <a:gd name="connsiteY1" fmla="*/ 1402080 h 3870960"/>
              <a:gd name="connsiteX2" fmla="*/ 7945120 w 9072880"/>
              <a:gd name="connsiteY2" fmla="*/ 1178560 h 3870960"/>
              <a:gd name="connsiteX3" fmla="*/ 7894320 w 9072880"/>
              <a:gd name="connsiteY3" fmla="*/ 1483360 h 3870960"/>
              <a:gd name="connsiteX4" fmla="*/ 7640320 w 9072880"/>
              <a:gd name="connsiteY4" fmla="*/ 1737360 h 3870960"/>
              <a:gd name="connsiteX5" fmla="*/ 7284720 w 9072880"/>
              <a:gd name="connsiteY5" fmla="*/ 2011680 h 3870960"/>
              <a:gd name="connsiteX6" fmla="*/ 6573520 w 9072880"/>
              <a:gd name="connsiteY6" fmla="*/ 2214880 h 3870960"/>
              <a:gd name="connsiteX7" fmla="*/ 5638800 w 9072880"/>
              <a:gd name="connsiteY7" fmla="*/ 2468880 h 3870960"/>
              <a:gd name="connsiteX8" fmla="*/ 4683760 w 9072880"/>
              <a:gd name="connsiteY8" fmla="*/ 2743200 h 3870960"/>
              <a:gd name="connsiteX9" fmla="*/ 3850640 w 9072880"/>
              <a:gd name="connsiteY9" fmla="*/ 3108960 h 3870960"/>
              <a:gd name="connsiteX10" fmla="*/ 3403600 w 9072880"/>
              <a:gd name="connsiteY10" fmla="*/ 3322320 h 3870960"/>
              <a:gd name="connsiteX11" fmla="*/ 3891280 w 9072880"/>
              <a:gd name="connsiteY11" fmla="*/ 3749040 h 3870960"/>
              <a:gd name="connsiteX12" fmla="*/ 3403600 w 9072880"/>
              <a:gd name="connsiteY12" fmla="*/ 3627120 h 3870960"/>
              <a:gd name="connsiteX13" fmla="*/ 2296160 w 9072880"/>
              <a:gd name="connsiteY13" fmla="*/ 3677920 h 3870960"/>
              <a:gd name="connsiteX14" fmla="*/ 2448560 w 9072880"/>
              <a:gd name="connsiteY14" fmla="*/ 3870960 h 3870960"/>
              <a:gd name="connsiteX15" fmla="*/ 0 w 9072880"/>
              <a:gd name="connsiteY15" fmla="*/ 3860800 h 3870960"/>
              <a:gd name="connsiteX16" fmla="*/ 0 w 9072880"/>
              <a:gd name="connsiteY16" fmla="*/ 3860800 h 3870960"/>
              <a:gd name="connsiteX17" fmla="*/ 0 w 9072880"/>
              <a:gd name="connsiteY17" fmla="*/ 3860800 h 3870960"/>
              <a:gd name="connsiteX0" fmla="*/ 7924800 w 9072880"/>
              <a:gd name="connsiteY0" fmla="*/ 0 h 3860800"/>
              <a:gd name="connsiteX1" fmla="*/ 9072880 w 9072880"/>
              <a:gd name="connsiteY1" fmla="*/ 1402080 h 3860800"/>
              <a:gd name="connsiteX2" fmla="*/ 7945120 w 9072880"/>
              <a:gd name="connsiteY2" fmla="*/ 1178560 h 3860800"/>
              <a:gd name="connsiteX3" fmla="*/ 7894320 w 9072880"/>
              <a:gd name="connsiteY3" fmla="*/ 1483360 h 3860800"/>
              <a:gd name="connsiteX4" fmla="*/ 7640320 w 9072880"/>
              <a:gd name="connsiteY4" fmla="*/ 1737360 h 3860800"/>
              <a:gd name="connsiteX5" fmla="*/ 7284720 w 9072880"/>
              <a:gd name="connsiteY5" fmla="*/ 2011680 h 3860800"/>
              <a:gd name="connsiteX6" fmla="*/ 6573520 w 9072880"/>
              <a:gd name="connsiteY6" fmla="*/ 2214880 h 3860800"/>
              <a:gd name="connsiteX7" fmla="*/ 5638800 w 9072880"/>
              <a:gd name="connsiteY7" fmla="*/ 2468880 h 3860800"/>
              <a:gd name="connsiteX8" fmla="*/ 4683760 w 9072880"/>
              <a:gd name="connsiteY8" fmla="*/ 2743200 h 3860800"/>
              <a:gd name="connsiteX9" fmla="*/ 3850640 w 9072880"/>
              <a:gd name="connsiteY9" fmla="*/ 3108960 h 3860800"/>
              <a:gd name="connsiteX10" fmla="*/ 3403600 w 9072880"/>
              <a:gd name="connsiteY10" fmla="*/ 3322320 h 3860800"/>
              <a:gd name="connsiteX11" fmla="*/ 3891280 w 9072880"/>
              <a:gd name="connsiteY11" fmla="*/ 3749040 h 3860800"/>
              <a:gd name="connsiteX12" fmla="*/ 3403600 w 9072880"/>
              <a:gd name="connsiteY12" fmla="*/ 3627120 h 3860800"/>
              <a:gd name="connsiteX13" fmla="*/ 2296160 w 9072880"/>
              <a:gd name="connsiteY13" fmla="*/ 3677920 h 3860800"/>
              <a:gd name="connsiteX14" fmla="*/ 2439035 w 9072880"/>
              <a:gd name="connsiteY14" fmla="*/ 3828097 h 3860800"/>
              <a:gd name="connsiteX15" fmla="*/ 0 w 9072880"/>
              <a:gd name="connsiteY15" fmla="*/ 3860800 h 3860800"/>
              <a:gd name="connsiteX16" fmla="*/ 0 w 9072880"/>
              <a:gd name="connsiteY16" fmla="*/ 3860800 h 3860800"/>
              <a:gd name="connsiteX17" fmla="*/ 0 w 9072880"/>
              <a:gd name="connsiteY17" fmla="*/ 3860800 h 3860800"/>
              <a:gd name="connsiteX0" fmla="*/ 7924800 w 9072880"/>
              <a:gd name="connsiteY0" fmla="*/ 0 h 3860800"/>
              <a:gd name="connsiteX1" fmla="*/ 9072880 w 9072880"/>
              <a:gd name="connsiteY1" fmla="*/ 1402080 h 3860800"/>
              <a:gd name="connsiteX2" fmla="*/ 7945120 w 9072880"/>
              <a:gd name="connsiteY2" fmla="*/ 1178560 h 3860800"/>
              <a:gd name="connsiteX3" fmla="*/ 7894320 w 9072880"/>
              <a:gd name="connsiteY3" fmla="*/ 1483360 h 3860800"/>
              <a:gd name="connsiteX4" fmla="*/ 7640320 w 9072880"/>
              <a:gd name="connsiteY4" fmla="*/ 1737360 h 3860800"/>
              <a:gd name="connsiteX5" fmla="*/ 7284720 w 9072880"/>
              <a:gd name="connsiteY5" fmla="*/ 2011680 h 3860800"/>
              <a:gd name="connsiteX6" fmla="*/ 6573520 w 9072880"/>
              <a:gd name="connsiteY6" fmla="*/ 2214880 h 3860800"/>
              <a:gd name="connsiteX7" fmla="*/ 5638800 w 9072880"/>
              <a:gd name="connsiteY7" fmla="*/ 2468880 h 3860800"/>
              <a:gd name="connsiteX8" fmla="*/ 4683760 w 9072880"/>
              <a:gd name="connsiteY8" fmla="*/ 2743200 h 3860800"/>
              <a:gd name="connsiteX9" fmla="*/ 3850640 w 9072880"/>
              <a:gd name="connsiteY9" fmla="*/ 3108960 h 3860800"/>
              <a:gd name="connsiteX10" fmla="*/ 3403600 w 9072880"/>
              <a:gd name="connsiteY10" fmla="*/ 3322320 h 3860800"/>
              <a:gd name="connsiteX11" fmla="*/ 3891280 w 9072880"/>
              <a:gd name="connsiteY11" fmla="*/ 3749040 h 3860800"/>
              <a:gd name="connsiteX12" fmla="*/ 3403600 w 9072880"/>
              <a:gd name="connsiteY12" fmla="*/ 3627120 h 3860800"/>
              <a:gd name="connsiteX13" fmla="*/ 2296160 w 9072880"/>
              <a:gd name="connsiteY13" fmla="*/ 3677920 h 3860800"/>
              <a:gd name="connsiteX14" fmla="*/ 2439035 w 9072880"/>
              <a:gd name="connsiteY14" fmla="*/ 3847147 h 3860800"/>
              <a:gd name="connsiteX15" fmla="*/ 0 w 9072880"/>
              <a:gd name="connsiteY15" fmla="*/ 3860800 h 3860800"/>
              <a:gd name="connsiteX16" fmla="*/ 0 w 9072880"/>
              <a:gd name="connsiteY16" fmla="*/ 3860800 h 3860800"/>
              <a:gd name="connsiteX17" fmla="*/ 0 w 9072880"/>
              <a:gd name="connsiteY17" fmla="*/ 3860800 h 3860800"/>
              <a:gd name="connsiteX0" fmla="*/ 8001001 w 9149081"/>
              <a:gd name="connsiteY0" fmla="*/ 0 h 3860800"/>
              <a:gd name="connsiteX1" fmla="*/ 9149081 w 9149081"/>
              <a:gd name="connsiteY1" fmla="*/ 1402080 h 3860800"/>
              <a:gd name="connsiteX2" fmla="*/ 8021321 w 9149081"/>
              <a:gd name="connsiteY2" fmla="*/ 1178560 h 3860800"/>
              <a:gd name="connsiteX3" fmla="*/ 7970521 w 9149081"/>
              <a:gd name="connsiteY3" fmla="*/ 1483360 h 3860800"/>
              <a:gd name="connsiteX4" fmla="*/ 7716521 w 9149081"/>
              <a:gd name="connsiteY4" fmla="*/ 1737360 h 3860800"/>
              <a:gd name="connsiteX5" fmla="*/ 7360921 w 9149081"/>
              <a:gd name="connsiteY5" fmla="*/ 2011680 h 3860800"/>
              <a:gd name="connsiteX6" fmla="*/ 6649721 w 9149081"/>
              <a:gd name="connsiteY6" fmla="*/ 2214880 h 3860800"/>
              <a:gd name="connsiteX7" fmla="*/ 5715001 w 9149081"/>
              <a:gd name="connsiteY7" fmla="*/ 2468880 h 3860800"/>
              <a:gd name="connsiteX8" fmla="*/ 4759961 w 9149081"/>
              <a:gd name="connsiteY8" fmla="*/ 2743200 h 3860800"/>
              <a:gd name="connsiteX9" fmla="*/ 3926841 w 9149081"/>
              <a:gd name="connsiteY9" fmla="*/ 3108960 h 3860800"/>
              <a:gd name="connsiteX10" fmla="*/ 3479801 w 9149081"/>
              <a:gd name="connsiteY10" fmla="*/ 3322320 h 3860800"/>
              <a:gd name="connsiteX11" fmla="*/ 3967481 w 9149081"/>
              <a:gd name="connsiteY11" fmla="*/ 3749040 h 3860800"/>
              <a:gd name="connsiteX12" fmla="*/ 3479801 w 9149081"/>
              <a:gd name="connsiteY12" fmla="*/ 3627120 h 3860800"/>
              <a:gd name="connsiteX13" fmla="*/ 2372361 w 9149081"/>
              <a:gd name="connsiteY13" fmla="*/ 3677920 h 3860800"/>
              <a:gd name="connsiteX14" fmla="*/ 2515236 w 9149081"/>
              <a:gd name="connsiteY14" fmla="*/ 3847147 h 3860800"/>
              <a:gd name="connsiteX15" fmla="*/ 76201 w 9149081"/>
              <a:gd name="connsiteY15" fmla="*/ 3860800 h 3860800"/>
              <a:gd name="connsiteX16" fmla="*/ 76201 w 9149081"/>
              <a:gd name="connsiteY16" fmla="*/ 3860800 h 3860800"/>
              <a:gd name="connsiteX17" fmla="*/ 0 w 9149081"/>
              <a:gd name="connsiteY17" fmla="*/ 3779837 h 3860800"/>
              <a:gd name="connsiteX0" fmla="*/ 8105775 w 9253855"/>
              <a:gd name="connsiteY0" fmla="*/ 0 h 3860800"/>
              <a:gd name="connsiteX1" fmla="*/ 9253855 w 9253855"/>
              <a:gd name="connsiteY1" fmla="*/ 1402080 h 3860800"/>
              <a:gd name="connsiteX2" fmla="*/ 8126095 w 9253855"/>
              <a:gd name="connsiteY2" fmla="*/ 1178560 h 3860800"/>
              <a:gd name="connsiteX3" fmla="*/ 8075295 w 9253855"/>
              <a:gd name="connsiteY3" fmla="*/ 1483360 h 3860800"/>
              <a:gd name="connsiteX4" fmla="*/ 7821295 w 9253855"/>
              <a:gd name="connsiteY4" fmla="*/ 1737360 h 3860800"/>
              <a:gd name="connsiteX5" fmla="*/ 7465695 w 9253855"/>
              <a:gd name="connsiteY5" fmla="*/ 2011680 h 3860800"/>
              <a:gd name="connsiteX6" fmla="*/ 6754495 w 9253855"/>
              <a:gd name="connsiteY6" fmla="*/ 2214880 h 3860800"/>
              <a:gd name="connsiteX7" fmla="*/ 5819775 w 9253855"/>
              <a:gd name="connsiteY7" fmla="*/ 2468880 h 3860800"/>
              <a:gd name="connsiteX8" fmla="*/ 4864735 w 9253855"/>
              <a:gd name="connsiteY8" fmla="*/ 2743200 h 3860800"/>
              <a:gd name="connsiteX9" fmla="*/ 4031615 w 9253855"/>
              <a:gd name="connsiteY9" fmla="*/ 3108960 h 3860800"/>
              <a:gd name="connsiteX10" fmla="*/ 3584575 w 9253855"/>
              <a:gd name="connsiteY10" fmla="*/ 3322320 h 3860800"/>
              <a:gd name="connsiteX11" fmla="*/ 4072255 w 9253855"/>
              <a:gd name="connsiteY11" fmla="*/ 3749040 h 3860800"/>
              <a:gd name="connsiteX12" fmla="*/ 3584575 w 9253855"/>
              <a:gd name="connsiteY12" fmla="*/ 3627120 h 3860800"/>
              <a:gd name="connsiteX13" fmla="*/ 2477135 w 9253855"/>
              <a:gd name="connsiteY13" fmla="*/ 3677920 h 3860800"/>
              <a:gd name="connsiteX14" fmla="*/ 2620010 w 9253855"/>
              <a:gd name="connsiteY14" fmla="*/ 3847147 h 3860800"/>
              <a:gd name="connsiteX15" fmla="*/ 180975 w 9253855"/>
              <a:gd name="connsiteY15" fmla="*/ 3860800 h 3860800"/>
              <a:gd name="connsiteX16" fmla="*/ 0 w 9253855"/>
              <a:gd name="connsiteY16" fmla="*/ 3789363 h 3860800"/>
              <a:gd name="connsiteX17" fmla="*/ 104774 w 9253855"/>
              <a:gd name="connsiteY17" fmla="*/ 3779837 h 3860800"/>
              <a:gd name="connsiteX0" fmla="*/ 8105775 w 9253855"/>
              <a:gd name="connsiteY0" fmla="*/ 0 h 3860800"/>
              <a:gd name="connsiteX1" fmla="*/ 9253855 w 9253855"/>
              <a:gd name="connsiteY1" fmla="*/ 1402080 h 3860800"/>
              <a:gd name="connsiteX2" fmla="*/ 8126095 w 9253855"/>
              <a:gd name="connsiteY2" fmla="*/ 1178560 h 3860800"/>
              <a:gd name="connsiteX3" fmla="*/ 8075295 w 9253855"/>
              <a:gd name="connsiteY3" fmla="*/ 1483360 h 3860800"/>
              <a:gd name="connsiteX4" fmla="*/ 7821295 w 9253855"/>
              <a:gd name="connsiteY4" fmla="*/ 1737360 h 3860800"/>
              <a:gd name="connsiteX5" fmla="*/ 7465695 w 9253855"/>
              <a:gd name="connsiteY5" fmla="*/ 2011680 h 3860800"/>
              <a:gd name="connsiteX6" fmla="*/ 6754495 w 9253855"/>
              <a:gd name="connsiteY6" fmla="*/ 2214880 h 3860800"/>
              <a:gd name="connsiteX7" fmla="*/ 5819775 w 9253855"/>
              <a:gd name="connsiteY7" fmla="*/ 2468880 h 3860800"/>
              <a:gd name="connsiteX8" fmla="*/ 4864735 w 9253855"/>
              <a:gd name="connsiteY8" fmla="*/ 2743200 h 3860800"/>
              <a:gd name="connsiteX9" fmla="*/ 4031615 w 9253855"/>
              <a:gd name="connsiteY9" fmla="*/ 3108960 h 3860800"/>
              <a:gd name="connsiteX10" fmla="*/ 3584575 w 9253855"/>
              <a:gd name="connsiteY10" fmla="*/ 3322320 h 3860800"/>
              <a:gd name="connsiteX11" fmla="*/ 4072255 w 9253855"/>
              <a:gd name="connsiteY11" fmla="*/ 3749040 h 3860800"/>
              <a:gd name="connsiteX12" fmla="*/ 3584575 w 9253855"/>
              <a:gd name="connsiteY12" fmla="*/ 3627120 h 3860800"/>
              <a:gd name="connsiteX13" fmla="*/ 2477135 w 9253855"/>
              <a:gd name="connsiteY13" fmla="*/ 3677920 h 3860800"/>
              <a:gd name="connsiteX14" fmla="*/ 2620010 w 9253855"/>
              <a:gd name="connsiteY14" fmla="*/ 3847147 h 3860800"/>
              <a:gd name="connsiteX15" fmla="*/ 180975 w 9253855"/>
              <a:gd name="connsiteY15" fmla="*/ 3860800 h 3860800"/>
              <a:gd name="connsiteX16" fmla="*/ 0 w 9253855"/>
              <a:gd name="connsiteY16" fmla="*/ 3789363 h 3860800"/>
              <a:gd name="connsiteX17" fmla="*/ 47624 w 9253855"/>
              <a:gd name="connsiteY17" fmla="*/ 3679824 h 3860800"/>
              <a:gd name="connsiteX0" fmla="*/ 8105775 w 9253855"/>
              <a:gd name="connsiteY0" fmla="*/ 0 h 3860800"/>
              <a:gd name="connsiteX1" fmla="*/ 9253855 w 9253855"/>
              <a:gd name="connsiteY1" fmla="*/ 1402080 h 3860800"/>
              <a:gd name="connsiteX2" fmla="*/ 8126095 w 9253855"/>
              <a:gd name="connsiteY2" fmla="*/ 1178560 h 3860800"/>
              <a:gd name="connsiteX3" fmla="*/ 8075295 w 9253855"/>
              <a:gd name="connsiteY3" fmla="*/ 1483360 h 3860800"/>
              <a:gd name="connsiteX4" fmla="*/ 7821295 w 9253855"/>
              <a:gd name="connsiteY4" fmla="*/ 1737360 h 3860800"/>
              <a:gd name="connsiteX5" fmla="*/ 7465695 w 9253855"/>
              <a:gd name="connsiteY5" fmla="*/ 2011680 h 3860800"/>
              <a:gd name="connsiteX6" fmla="*/ 6754495 w 9253855"/>
              <a:gd name="connsiteY6" fmla="*/ 2214880 h 3860800"/>
              <a:gd name="connsiteX7" fmla="*/ 5819775 w 9253855"/>
              <a:gd name="connsiteY7" fmla="*/ 2468880 h 3860800"/>
              <a:gd name="connsiteX8" fmla="*/ 4864735 w 9253855"/>
              <a:gd name="connsiteY8" fmla="*/ 2743200 h 3860800"/>
              <a:gd name="connsiteX9" fmla="*/ 4031615 w 9253855"/>
              <a:gd name="connsiteY9" fmla="*/ 3108960 h 3860800"/>
              <a:gd name="connsiteX10" fmla="*/ 3584575 w 9253855"/>
              <a:gd name="connsiteY10" fmla="*/ 3322320 h 3860800"/>
              <a:gd name="connsiteX11" fmla="*/ 4072255 w 9253855"/>
              <a:gd name="connsiteY11" fmla="*/ 3749040 h 3860800"/>
              <a:gd name="connsiteX12" fmla="*/ 3584575 w 9253855"/>
              <a:gd name="connsiteY12" fmla="*/ 3627120 h 3860800"/>
              <a:gd name="connsiteX13" fmla="*/ 2477135 w 9253855"/>
              <a:gd name="connsiteY13" fmla="*/ 3677920 h 3860800"/>
              <a:gd name="connsiteX14" fmla="*/ 2620010 w 9253855"/>
              <a:gd name="connsiteY14" fmla="*/ 3847147 h 3860800"/>
              <a:gd name="connsiteX15" fmla="*/ 180975 w 9253855"/>
              <a:gd name="connsiteY15" fmla="*/ 3860800 h 3860800"/>
              <a:gd name="connsiteX16" fmla="*/ 0 w 9253855"/>
              <a:gd name="connsiteY16" fmla="*/ 3789363 h 3860800"/>
              <a:gd name="connsiteX0" fmla="*/ 7924800 w 9072880"/>
              <a:gd name="connsiteY0" fmla="*/ 0 h 3860800"/>
              <a:gd name="connsiteX1" fmla="*/ 9072880 w 9072880"/>
              <a:gd name="connsiteY1" fmla="*/ 1402080 h 3860800"/>
              <a:gd name="connsiteX2" fmla="*/ 7945120 w 9072880"/>
              <a:gd name="connsiteY2" fmla="*/ 1178560 h 3860800"/>
              <a:gd name="connsiteX3" fmla="*/ 7894320 w 9072880"/>
              <a:gd name="connsiteY3" fmla="*/ 1483360 h 3860800"/>
              <a:gd name="connsiteX4" fmla="*/ 7640320 w 9072880"/>
              <a:gd name="connsiteY4" fmla="*/ 1737360 h 3860800"/>
              <a:gd name="connsiteX5" fmla="*/ 7284720 w 9072880"/>
              <a:gd name="connsiteY5" fmla="*/ 2011680 h 3860800"/>
              <a:gd name="connsiteX6" fmla="*/ 6573520 w 9072880"/>
              <a:gd name="connsiteY6" fmla="*/ 2214880 h 3860800"/>
              <a:gd name="connsiteX7" fmla="*/ 5638800 w 9072880"/>
              <a:gd name="connsiteY7" fmla="*/ 2468880 h 3860800"/>
              <a:gd name="connsiteX8" fmla="*/ 4683760 w 9072880"/>
              <a:gd name="connsiteY8" fmla="*/ 2743200 h 3860800"/>
              <a:gd name="connsiteX9" fmla="*/ 3850640 w 9072880"/>
              <a:gd name="connsiteY9" fmla="*/ 3108960 h 3860800"/>
              <a:gd name="connsiteX10" fmla="*/ 3403600 w 9072880"/>
              <a:gd name="connsiteY10" fmla="*/ 3322320 h 3860800"/>
              <a:gd name="connsiteX11" fmla="*/ 3891280 w 9072880"/>
              <a:gd name="connsiteY11" fmla="*/ 3749040 h 3860800"/>
              <a:gd name="connsiteX12" fmla="*/ 3403600 w 9072880"/>
              <a:gd name="connsiteY12" fmla="*/ 3627120 h 3860800"/>
              <a:gd name="connsiteX13" fmla="*/ 2296160 w 9072880"/>
              <a:gd name="connsiteY13" fmla="*/ 3677920 h 3860800"/>
              <a:gd name="connsiteX14" fmla="*/ 2439035 w 9072880"/>
              <a:gd name="connsiteY14" fmla="*/ 3847147 h 3860800"/>
              <a:gd name="connsiteX15" fmla="*/ 0 w 9072880"/>
              <a:gd name="connsiteY15" fmla="*/ 3860800 h 3860800"/>
              <a:gd name="connsiteX0" fmla="*/ 8020051 w 9168131"/>
              <a:gd name="connsiteY0" fmla="*/ 0 h 3847147"/>
              <a:gd name="connsiteX1" fmla="*/ 9168131 w 9168131"/>
              <a:gd name="connsiteY1" fmla="*/ 1402080 h 3847147"/>
              <a:gd name="connsiteX2" fmla="*/ 8040371 w 9168131"/>
              <a:gd name="connsiteY2" fmla="*/ 1178560 h 3847147"/>
              <a:gd name="connsiteX3" fmla="*/ 7989571 w 9168131"/>
              <a:gd name="connsiteY3" fmla="*/ 1483360 h 3847147"/>
              <a:gd name="connsiteX4" fmla="*/ 7735571 w 9168131"/>
              <a:gd name="connsiteY4" fmla="*/ 1737360 h 3847147"/>
              <a:gd name="connsiteX5" fmla="*/ 7379971 w 9168131"/>
              <a:gd name="connsiteY5" fmla="*/ 2011680 h 3847147"/>
              <a:gd name="connsiteX6" fmla="*/ 6668771 w 9168131"/>
              <a:gd name="connsiteY6" fmla="*/ 2214880 h 3847147"/>
              <a:gd name="connsiteX7" fmla="*/ 5734051 w 9168131"/>
              <a:gd name="connsiteY7" fmla="*/ 2468880 h 3847147"/>
              <a:gd name="connsiteX8" fmla="*/ 4779011 w 9168131"/>
              <a:gd name="connsiteY8" fmla="*/ 2743200 h 3847147"/>
              <a:gd name="connsiteX9" fmla="*/ 3945891 w 9168131"/>
              <a:gd name="connsiteY9" fmla="*/ 3108960 h 3847147"/>
              <a:gd name="connsiteX10" fmla="*/ 3498851 w 9168131"/>
              <a:gd name="connsiteY10" fmla="*/ 3322320 h 3847147"/>
              <a:gd name="connsiteX11" fmla="*/ 3986531 w 9168131"/>
              <a:gd name="connsiteY11" fmla="*/ 3749040 h 3847147"/>
              <a:gd name="connsiteX12" fmla="*/ 3498851 w 9168131"/>
              <a:gd name="connsiteY12" fmla="*/ 3627120 h 3847147"/>
              <a:gd name="connsiteX13" fmla="*/ 2391411 w 9168131"/>
              <a:gd name="connsiteY13" fmla="*/ 3677920 h 3847147"/>
              <a:gd name="connsiteX14" fmla="*/ 2534286 w 9168131"/>
              <a:gd name="connsiteY14" fmla="*/ 3847147 h 3847147"/>
              <a:gd name="connsiteX15" fmla="*/ 0 w 9168131"/>
              <a:gd name="connsiteY15" fmla="*/ 3798888 h 3847147"/>
              <a:gd name="connsiteX0" fmla="*/ 8020051 w 9168131"/>
              <a:gd name="connsiteY0" fmla="*/ 0 h 3823334"/>
              <a:gd name="connsiteX1" fmla="*/ 9168131 w 9168131"/>
              <a:gd name="connsiteY1" fmla="*/ 1402080 h 3823334"/>
              <a:gd name="connsiteX2" fmla="*/ 8040371 w 9168131"/>
              <a:gd name="connsiteY2" fmla="*/ 1178560 h 3823334"/>
              <a:gd name="connsiteX3" fmla="*/ 7989571 w 9168131"/>
              <a:gd name="connsiteY3" fmla="*/ 1483360 h 3823334"/>
              <a:gd name="connsiteX4" fmla="*/ 7735571 w 9168131"/>
              <a:gd name="connsiteY4" fmla="*/ 1737360 h 3823334"/>
              <a:gd name="connsiteX5" fmla="*/ 7379971 w 9168131"/>
              <a:gd name="connsiteY5" fmla="*/ 2011680 h 3823334"/>
              <a:gd name="connsiteX6" fmla="*/ 6668771 w 9168131"/>
              <a:gd name="connsiteY6" fmla="*/ 2214880 h 3823334"/>
              <a:gd name="connsiteX7" fmla="*/ 5734051 w 9168131"/>
              <a:gd name="connsiteY7" fmla="*/ 2468880 h 3823334"/>
              <a:gd name="connsiteX8" fmla="*/ 4779011 w 9168131"/>
              <a:gd name="connsiteY8" fmla="*/ 2743200 h 3823334"/>
              <a:gd name="connsiteX9" fmla="*/ 3945891 w 9168131"/>
              <a:gd name="connsiteY9" fmla="*/ 3108960 h 3823334"/>
              <a:gd name="connsiteX10" fmla="*/ 3498851 w 9168131"/>
              <a:gd name="connsiteY10" fmla="*/ 3322320 h 3823334"/>
              <a:gd name="connsiteX11" fmla="*/ 3986531 w 9168131"/>
              <a:gd name="connsiteY11" fmla="*/ 3749040 h 3823334"/>
              <a:gd name="connsiteX12" fmla="*/ 3498851 w 9168131"/>
              <a:gd name="connsiteY12" fmla="*/ 3627120 h 3823334"/>
              <a:gd name="connsiteX13" fmla="*/ 2391411 w 9168131"/>
              <a:gd name="connsiteY13" fmla="*/ 3677920 h 3823334"/>
              <a:gd name="connsiteX14" fmla="*/ 2519998 w 9168131"/>
              <a:gd name="connsiteY14" fmla="*/ 3823334 h 3823334"/>
              <a:gd name="connsiteX15" fmla="*/ 0 w 9168131"/>
              <a:gd name="connsiteY15" fmla="*/ 3798888 h 3823334"/>
              <a:gd name="connsiteX0" fmla="*/ 8121651 w 9168131"/>
              <a:gd name="connsiteY0" fmla="*/ 0 h 3640562"/>
              <a:gd name="connsiteX1" fmla="*/ 9168131 w 9168131"/>
              <a:gd name="connsiteY1" fmla="*/ 1219308 h 3640562"/>
              <a:gd name="connsiteX2" fmla="*/ 8040371 w 9168131"/>
              <a:gd name="connsiteY2" fmla="*/ 995788 h 3640562"/>
              <a:gd name="connsiteX3" fmla="*/ 7989571 w 9168131"/>
              <a:gd name="connsiteY3" fmla="*/ 1300588 h 3640562"/>
              <a:gd name="connsiteX4" fmla="*/ 7735571 w 9168131"/>
              <a:gd name="connsiteY4" fmla="*/ 1554588 h 3640562"/>
              <a:gd name="connsiteX5" fmla="*/ 7379971 w 9168131"/>
              <a:gd name="connsiteY5" fmla="*/ 1828908 h 3640562"/>
              <a:gd name="connsiteX6" fmla="*/ 6668771 w 9168131"/>
              <a:gd name="connsiteY6" fmla="*/ 2032108 h 3640562"/>
              <a:gd name="connsiteX7" fmla="*/ 5734051 w 9168131"/>
              <a:gd name="connsiteY7" fmla="*/ 2286108 h 3640562"/>
              <a:gd name="connsiteX8" fmla="*/ 4779011 w 9168131"/>
              <a:gd name="connsiteY8" fmla="*/ 2560428 h 3640562"/>
              <a:gd name="connsiteX9" fmla="*/ 3945891 w 9168131"/>
              <a:gd name="connsiteY9" fmla="*/ 2926188 h 3640562"/>
              <a:gd name="connsiteX10" fmla="*/ 3498851 w 9168131"/>
              <a:gd name="connsiteY10" fmla="*/ 3139548 h 3640562"/>
              <a:gd name="connsiteX11" fmla="*/ 3986531 w 9168131"/>
              <a:gd name="connsiteY11" fmla="*/ 3566268 h 3640562"/>
              <a:gd name="connsiteX12" fmla="*/ 3498851 w 9168131"/>
              <a:gd name="connsiteY12" fmla="*/ 3444348 h 3640562"/>
              <a:gd name="connsiteX13" fmla="*/ 2391411 w 9168131"/>
              <a:gd name="connsiteY13" fmla="*/ 3495148 h 3640562"/>
              <a:gd name="connsiteX14" fmla="*/ 2519998 w 9168131"/>
              <a:gd name="connsiteY14" fmla="*/ 3640562 h 3640562"/>
              <a:gd name="connsiteX15" fmla="*/ 0 w 9168131"/>
              <a:gd name="connsiteY15" fmla="*/ 3616116 h 3640562"/>
              <a:gd name="connsiteX0" fmla="*/ 8121651 w 9168131"/>
              <a:gd name="connsiteY0" fmla="*/ 10157 h 3650719"/>
              <a:gd name="connsiteX1" fmla="*/ 8101332 w 9168131"/>
              <a:gd name="connsiteY1" fmla="*/ 0 h 3650719"/>
              <a:gd name="connsiteX2" fmla="*/ 9168131 w 9168131"/>
              <a:gd name="connsiteY2" fmla="*/ 1229465 h 3650719"/>
              <a:gd name="connsiteX3" fmla="*/ 8040371 w 9168131"/>
              <a:gd name="connsiteY3" fmla="*/ 1005945 h 3650719"/>
              <a:gd name="connsiteX4" fmla="*/ 7989571 w 9168131"/>
              <a:gd name="connsiteY4" fmla="*/ 1310745 h 3650719"/>
              <a:gd name="connsiteX5" fmla="*/ 7735571 w 9168131"/>
              <a:gd name="connsiteY5" fmla="*/ 1564745 h 3650719"/>
              <a:gd name="connsiteX6" fmla="*/ 7379971 w 9168131"/>
              <a:gd name="connsiteY6" fmla="*/ 1839065 h 3650719"/>
              <a:gd name="connsiteX7" fmla="*/ 6668771 w 9168131"/>
              <a:gd name="connsiteY7" fmla="*/ 2042265 h 3650719"/>
              <a:gd name="connsiteX8" fmla="*/ 5734051 w 9168131"/>
              <a:gd name="connsiteY8" fmla="*/ 2296265 h 3650719"/>
              <a:gd name="connsiteX9" fmla="*/ 4779011 w 9168131"/>
              <a:gd name="connsiteY9" fmla="*/ 2570585 h 3650719"/>
              <a:gd name="connsiteX10" fmla="*/ 3945891 w 9168131"/>
              <a:gd name="connsiteY10" fmla="*/ 2936345 h 3650719"/>
              <a:gd name="connsiteX11" fmla="*/ 3498851 w 9168131"/>
              <a:gd name="connsiteY11" fmla="*/ 3149705 h 3650719"/>
              <a:gd name="connsiteX12" fmla="*/ 3986531 w 9168131"/>
              <a:gd name="connsiteY12" fmla="*/ 3576425 h 3650719"/>
              <a:gd name="connsiteX13" fmla="*/ 3498851 w 9168131"/>
              <a:gd name="connsiteY13" fmla="*/ 3454505 h 3650719"/>
              <a:gd name="connsiteX14" fmla="*/ 2391411 w 9168131"/>
              <a:gd name="connsiteY14" fmla="*/ 3505305 h 3650719"/>
              <a:gd name="connsiteX15" fmla="*/ 2519998 w 9168131"/>
              <a:gd name="connsiteY15" fmla="*/ 3650719 h 3650719"/>
              <a:gd name="connsiteX16" fmla="*/ 0 w 9168131"/>
              <a:gd name="connsiteY16" fmla="*/ 3626273 h 3650719"/>
              <a:gd name="connsiteX0" fmla="*/ 8121651 w 9168131"/>
              <a:gd name="connsiteY0" fmla="*/ 0 h 3640562"/>
              <a:gd name="connsiteX1" fmla="*/ 8209282 w 9168131"/>
              <a:gd name="connsiteY1" fmla="*/ 104076 h 3640562"/>
              <a:gd name="connsiteX2" fmla="*/ 9168131 w 9168131"/>
              <a:gd name="connsiteY2" fmla="*/ 1219308 h 3640562"/>
              <a:gd name="connsiteX3" fmla="*/ 8040371 w 9168131"/>
              <a:gd name="connsiteY3" fmla="*/ 995788 h 3640562"/>
              <a:gd name="connsiteX4" fmla="*/ 7989571 w 9168131"/>
              <a:gd name="connsiteY4" fmla="*/ 1300588 h 3640562"/>
              <a:gd name="connsiteX5" fmla="*/ 7735571 w 9168131"/>
              <a:gd name="connsiteY5" fmla="*/ 1554588 h 3640562"/>
              <a:gd name="connsiteX6" fmla="*/ 7379971 w 9168131"/>
              <a:gd name="connsiteY6" fmla="*/ 1828908 h 3640562"/>
              <a:gd name="connsiteX7" fmla="*/ 6668771 w 9168131"/>
              <a:gd name="connsiteY7" fmla="*/ 2032108 h 3640562"/>
              <a:gd name="connsiteX8" fmla="*/ 5734051 w 9168131"/>
              <a:gd name="connsiteY8" fmla="*/ 2286108 h 3640562"/>
              <a:gd name="connsiteX9" fmla="*/ 4779011 w 9168131"/>
              <a:gd name="connsiteY9" fmla="*/ 2560428 h 3640562"/>
              <a:gd name="connsiteX10" fmla="*/ 3945891 w 9168131"/>
              <a:gd name="connsiteY10" fmla="*/ 2926188 h 3640562"/>
              <a:gd name="connsiteX11" fmla="*/ 3498851 w 9168131"/>
              <a:gd name="connsiteY11" fmla="*/ 3139548 h 3640562"/>
              <a:gd name="connsiteX12" fmla="*/ 3986531 w 9168131"/>
              <a:gd name="connsiteY12" fmla="*/ 3566268 h 3640562"/>
              <a:gd name="connsiteX13" fmla="*/ 3498851 w 9168131"/>
              <a:gd name="connsiteY13" fmla="*/ 3444348 h 3640562"/>
              <a:gd name="connsiteX14" fmla="*/ 2391411 w 9168131"/>
              <a:gd name="connsiteY14" fmla="*/ 3495148 h 3640562"/>
              <a:gd name="connsiteX15" fmla="*/ 2519998 w 9168131"/>
              <a:gd name="connsiteY15" fmla="*/ 3640562 h 3640562"/>
              <a:gd name="connsiteX16" fmla="*/ 0 w 9168131"/>
              <a:gd name="connsiteY16" fmla="*/ 3616116 h 3640562"/>
              <a:gd name="connsiteX0" fmla="*/ 8820151 w 9168131"/>
              <a:gd name="connsiteY0" fmla="*/ 0 h 3737660"/>
              <a:gd name="connsiteX1" fmla="*/ 8209282 w 9168131"/>
              <a:gd name="connsiteY1" fmla="*/ 201174 h 3737660"/>
              <a:gd name="connsiteX2" fmla="*/ 9168131 w 9168131"/>
              <a:gd name="connsiteY2" fmla="*/ 1316406 h 3737660"/>
              <a:gd name="connsiteX3" fmla="*/ 8040371 w 9168131"/>
              <a:gd name="connsiteY3" fmla="*/ 1092886 h 3737660"/>
              <a:gd name="connsiteX4" fmla="*/ 7989571 w 9168131"/>
              <a:gd name="connsiteY4" fmla="*/ 1397686 h 3737660"/>
              <a:gd name="connsiteX5" fmla="*/ 7735571 w 9168131"/>
              <a:gd name="connsiteY5" fmla="*/ 1651686 h 3737660"/>
              <a:gd name="connsiteX6" fmla="*/ 7379971 w 9168131"/>
              <a:gd name="connsiteY6" fmla="*/ 1926006 h 3737660"/>
              <a:gd name="connsiteX7" fmla="*/ 6668771 w 9168131"/>
              <a:gd name="connsiteY7" fmla="*/ 2129206 h 3737660"/>
              <a:gd name="connsiteX8" fmla="*/ 5734051 w 9168131"/>
              <a:gd name="connsiteY8" fmla="*/ 2383206 h 3737660"/>
              <a:gd name="connsiteX9" fmla="*/ 4779011 w 9168131"/>
              <a:gd name="connsiteY9" fmla="*/ 2657526 h 3737660"/>
              <a:gd name="connsiteX10" fmla="*/ 3945891 w 9168131"/>
              <a:gd name="connsiteY10" fmla="*/ 3023286 h 3737660"/>
              <a:gd name="connsiteX11" fmla="*/ 3498851 w 9168131"/>
              <a:gd name="connsiteY11" fmla="*/ 3236646 h 3737660"/>
              <a:gd name="connsiteX12" fmla="*/ 3986531 w 9168131"/>
              <a:gd name="connsiteY12" fmla="*/ 3663366 h 3737660"/>
              <a:gd name="connsiteX13" fmla="*/ 3498851 w 9168131"/>
              <a:gd name="connsiteY13" fmla="*/ 3541446 h 3737660"/>
              <a:gd name="connsiteX14" fmla="*/ 2391411 w 9168131"/>
              <a:gd name="connsiteY14" fmla="*/ 3592246 h 3737660"/>
              <a:gd name="connsiteX15" fmla="*/ 2519998 w 9168131"/>
              <a:gd name="connsiteY15" fmla="*/ 3737660 h 3737660"/>
              <a:gd name="connsiteX16" fmla="*/ 0 w 9168131"/>
              <a:gd name="connsiteY16" fmla="*/ 3713214 h 3737660"/>
              <a:gd name="connsiteX0" fmla="*/ 8820151 w 9168131"/>
              <a:gd name="connsiteY0" fmla="*/ 0 h 3737660"/>
              <a:gd name="connsiteX1" fmla="*/ 8114032 w 9168131"/>
              <a:gd name="connsiteY1" fmla="*/ 155481 h 3737660"/>
              <a:gd name="connsiteX2" fmla="*/ 9168131 w 9168131"/>
              <a:gd name="connsiteY2" fmla="*/ 1316406 h 3737660"/>
              <a:gd name="connsiteX3" fmla="*/ 8040371 w 9168131"/>
              <a:gd name="connsiteY3" fmla="*/ 1092886 h 3737660"/>
              <a:gd name="connsiteX4" fmla="*/ 7989571 w 9168131"/>
              <a:gd name="connsiteY4" fmla="*/ 1397686 h 3737660"/>
              <a:gd name="connsiteX5" fmla="*/ 7735571 w 9168131"/>
              <a:gd name="connsiteY5" fmla="*/ 1651686 h 3737660"/>
              <a:gd name="connsiteX6" fmla="*/ 7379971 w 9168131"/>
              <a:gd name="connsiteY6" fmla="*/ 1926006 h 3737660"/>
              <a:gd name="connsiteX7" fmla="*/ 6668771 w 9168131"/>
              <a:gd name="connsiteY7" fmla="*/ 2129206 h 3737660"/>
              <a:gd name="connsiteX8" fmla="*/ 5734051 w 9168131"/>
              <a:gd name="connsiteY8" fmla="*/ 2383206 h 3737660"/>
              <a:gd name="connsiteX9" fmla="*/ 4779011 w 9168131"/>
              <a:gd name="connsiteY9" fmla="*/ 2657526 h 3737660"/>
              <a:gd name="connsiteX10" fmla="*/ 3945891 w 9168131"/>
              <a:gd name="connsiteY10" fmla="*/ 3023286 h 3737660"/>
              <a:gd name="connsiteX11" fmla="*/ 3498851 w 9168131"/>
              <a:gd name="connsiteY11" fmla="*/ 3236646 h 3737660"/>
              <a:gd name="connsiteX12" fmla="*/ 3986531 w 9168131"/>
              <a:gd name="connsiteY12" fmla="*/ 3663366 h 3737660"/>
              <a:gd name="connsiteX13" fmla="*/ 3498851 w 9168131"/>
              <a:gd name="connsiteY13" fmla="*/ 3541446 h 3737660"/>
              <a:gd name="connsiteX14" fmla="*/ 2391411 w 9168131"/>
              <a:gd name="connsiteY14" fmla="*/ 3592246 h 3737660"/>
              <a:gd name="connsiteX15" fmla="*/ 2519998 w 9168131"/>
              <a:gd name="connsiteY15" fmla="*/ 3737660 h 3737660"/>
              <a:gd name="connsiteX16" fmla="*/ 0 w 9168131"/>
              <a:gd name="connsiteY16" fmla="*/ 3713214 h 3737660"/>
              <a:gd name="connsiteX0" fmla="*/ 8788401 w 9168131"/>
              <a:gd name="connsiteY0" fmla="*/ 0 h 3766218"/>
              <a:gd name="connsiteX1" fmla="*/ 8114032 w 9168131"/>
              <a:gd name="connsiteY1" fmla="*/ 184039 h 3766218"/>
              <a:gd name="connsiteX2" fmla="*/ 9168131 w 9168131"/>
              <a:gd name="connsiteY2" fmla="*/ 1344964 h 3766218"/>
              <a:gd name="connsiteX3" fmla="*/ 8040371 w 9168131"/>
              <a:gd name="connsiteY3" fmla="*/ 1121444 h 3766218"/>
              <a:gd name="connsiteX4" fmla="*/ 7989571 w 9168131"/>
              <a:gd name="connsiteY4" fmla="*/ 1426244 h 3766218"/>
              <a:gd name="connsiteX5" fmla="*/ 7735571 w 9168131"/>
              <a:gd name="connsiteY5" fmla="*/ 1680244 h 3766218"/>
              <a:gd name="connsiteX6" fmla="*/ 7379971 w 9168131"/>
              <a:gd name="connsiteY6" fmla="*/ 1954564 h 3766218"/>
              <a:gd name="connsiteX7" fmla="*/ 6668771 w 9168131"/>
              <a:gd name="connsiteY7" fmla="*/ 2157764 h 3766218"/>
              <a:gd name="connsiteX8" fmla="*/ 5734051 w 9168131"/>
              <a:gd name="connsiteY8" fmla="*/ 2411764 h 3766218"/>
              <a:gd name="connsiteX9" fmla="*/ 4779011 w 9168131"/>
              <a:gd name="connsiteY9" fmla="*/ 2686084 h 3766218"/>
              <a:gd name="connsiteX10" fmla="*/ 3945891 w 9168131"/>
              <a:gd name="connsiteY10" fmla="*/ 3051844 h 3766218"/>
              <a:gd name="connsiteX11" fmla="*/ 3498851 w 9168131"/>
              <a:gd name="connsiteY11" fmla="*/ 3265204 h 3766218"/>
              <a:gd name="connsiteX12" fmla="*/ 3986531 w 9168131"/>
              <a:gd name="connsiteY12" fmla="*/ 3691924 h 3766218"/>
              <a:gd name="connsiteX13" fmla="*/ 3498851 w 9168131"/>
              <a:gd name="connsiteY13" fmla="*/ 3570004 h 3766218"/>
              <a:gd name="connsiteX14" fmla="*/ 2391411 w 9168131"/>
              <a:gd name="connsiteY14" fmla="*/ 3620804 h 3766218"/>
              <a:gd name="connsiteX15" fmla="*/ 2519998 w 9168131"/>
              <a:gd name="connsiteY15" fmla="*/ 3766218 h 3766218"/>
              <a:gd name="connsiteX16" fmla="*/ 0 w 9168131"/>
              <a:gd name="connsiteY16" fmla="*/ 3741772 h 3766218"/>
              <a:gd name="connsiteX0" fmla="*/ 8788401 w 9168131"/>
              <a:gd name="connsiteY0" fmla="*/ 0 h 3766218"/>
              <a:gd name="connsiteX1" fmla="*/ 8780782 w 9168131"/>
              <a:gd name="connsiteY1" fmla="*/ 1266 h 3766218"/>
              <a:gd name="connsiteX2" fmla="*/ 8114032 w 9168131"/>
              <a:gd name="connsiteY2" fmla="*/ 184039 h 3766218"/>
              <a:gd name="connsiteX3" fmla="*/ 9168131 w 9168131"/>
              <a:gd name="connsiteY3" fmla="*/ 1344964 h 3766218"/>
              <a:gd name="connsiteX4" fmla="*/ 8040371 w 9168131"/>
              <a:gd name="connsiteY4" fmla="*/ 1121444 h 3766218"/>
              <a:gd name="connsiteX5" fmla="*/ 7989571 w 9168131"/>
              <a:gd name="connsiteY5" fmla="*/ 1426244 h 3766218"/>
              <a:gd name="connsiteX6" fmla="*/ 7735571 w 9168131"/>
              <a:gd name="connsiteY6" fmla="*/ 1680244 h 3766218"/>
              <a:gd name="connsiteX7" fmla="*/ 7379971 w 9168131"/>
              <a:gd name="connsiteY7" fmla="*/ 1954564 h 3766218"/>
              <a:gd name="connsiteX8" fmla="*/ 6668771 w 9168131"/>
              <a:gd name="connsiteY8" fmla="*/ 2157764 h 3766218"/>
              <a:gd name="connsiteX9" fmla="*/ 5734051 w 9168131"/>
              <a:gd name="connsiteY9" fmla="*/ 2411764 h 3766218"/>
              <a:gd name="connsiteX10" fmla="*/ 4779011 w 9168131"/>
              <a:gd name="connsiteY10" fmla="*/ 2686084 h 3766218"/>
              <a:gd name="connsiteX11" fmla="*/ 3945891 w 9168131"/>
              <a:gd name="connsiteY11" fmla="*/ 3051844 h 3766218"/>
              <a:gd name="connsiteX12" fmla="*/ 3498851 w 9168131"/>
              <a:gd name="connsiteY12" fmla="*/ 3265204 h 3766218"/>
              <a:gd name="connsiteX13" fmla="*/ 3986531 w 9168131"/>
              <a:gd name="connsiteY13" fmla="*/ 3691924 h 3766218"/>
              <a:gd name="connsiteX14" fmla="*/ 3498851 w 9168131"/>
              <a:gd name="connsiteY14" fmla="*/ 3570004 h 3766218"/>
              <a:gd name="connsiteX15" fmla="*/ 2391411 w 9168131"/>
              <a:gd name="connsiteY15" fmla="*/ 3620804 h 3766218"/>
              <a:gd name="connsiteX16" fmla="*/ 2519998 w 9168131"/>
              <a:gd name="connsiteY16" fmla="*/ 3766218 h 3766218"/>
              <a:gd name="connsiteX17" fmla="*/ 0 w 9168131"/>
              <a:gd name="connsiteY17" fmla="*/ 3741772 h 3766218"/>
              <a:gd name="connsiteX0" fmla="*/ 8788401 w 9168131"/>
              <a:gd name="connsiteY0" fmla="*/ 0 h 3766218"/>
              <a:gd name="connsiteX1" fmla="*/ 8653782 w 9168131"/>
              <a:gd name="connsiteY1" fmla="*/ 46959 h 3766218"/>
              <a:gd name="connsiteX2" fmla="*/ 8114032 w 9168131"/>
              <a:gd name="connsiteY2" fmla="*/ 184039 h 3766218"/>
              <a:gd name="connsiteX3" fmla="*/ 9168131 w 9168131"/>
              <a:gd name="connsiteY3" fmla="*/ 1344964 h 3766218"/>
              <a:gd name="connsiteX4" fmla="*/ 8040371 w 9168131"/>
              <a:gd name="connsiteY4" fmla="*/ 1121444 h 3766218"/>
              <a:gd name="connsiteX5" fmla="*/ 7989571 w 9168131"/>
              <a:gd name="connsiteY5" fmla="*/ 1426244 h 3766218"/>
              <a:gd name="connsiteX6" fmla="*/ 7735571 w 9168131"/>
              <a:gd name="connsiteY6" fmla="*/ 1680244 h 3766218"/>
              <a:gd name="connsiteX7" fmla="*/ 7379971 w 9168131"/>
              <a:gd name="connsiteY7" fmla="*/ 1954564 h 3766218"/>
              <a:gd name="connsiteX8" fmla="*/ 6668771 w 9168131"/>
              <a:gd name="connsiteY8" fmla="*/ 2157764 h 3766218"/>
              <a:gd name="connsiteX9" fmla="*/ 5734051 w 9168131"/>
              <a:gd name="connsiteY9" fmla="*/ 2411764 h 3766218"/>
              <a:gd name="connsiteX10" fmla="*/ 4779011 w 9168131"/>
              <a:gd name="connsiteY10" fmla="*/ 2686084 h 3766218"/>
              <a:gd name="connsiteX11" fmla="*/ 3945891 w 9168131"/>
              <a:gd name="connsiteY11" fmla="*/ 3051844 h 3766218"/>
              <a:gd name="connsiteX12" fmla="*/ 3498851 w 9168131"/>
              <a:gd name="connsiteY12" fmla="*/ 3265204 h 3766218"/>
              <a:gd name="connsiteX13" fmla="*/ 3986531 w 9168131"/>
              <a:gd name="connsiteY13" fmla="*/ 3691924 h 3766218"/>
              <a:gd name="connsiteX14" fmla="*/ 3498851 w 9168131"/>
              <a:gd name="connsiteY14" fmla="*/ 3570004 h 3766218"/>
              <a:gd name="connsiteX15" fmla="*/ 2391411 w 9168131"/>
              <a:gd name="connsiteY15" fmla="*/ 3620804 h 3766218"/>
              <a:gd name="connsiteX16" fmla="*/ 2519998 w 9168131"/>
              <a:gd name="connsiteY16" fmla="*/ 3766218 h 3766218"/>
              <a:gd name="connsiteX17" fmla="*/ 0 w 9168131"/>
              <a:gd name="connsiteY17" fmla="*/ 3741772 h 3766218"/>
              <a:gd name="connsiteX0" fmla="*/ 9124951 w 9168131"/>
              <a:gd name="connsiteY0" fmla="*/ 10157 h 3719259"/>
              <a:gd name="connsiteX1" fmla="*/ 8653782 w 9168131"/>
              <a:gd name="connsiteY1" fmla="*/ 0 h 3719259"/>
              <a:gd name="connsiteX2" fmla="*/ 8114032 w 9168131"/>
              <a:gd name="connsiteY2" fmla="*/ 137080 h 3719259"/>
              <a:gd name="connsiteX3" fmla="*/ 9168131 w 9168131"/>
              <a:gd name="connsiteY3" fmla="*/ 1298005 h 3719259"/>
              <a:gd name="connsiteX4" fmla="*/ 8040371 w 9168131"/>
              <a:gd name="connsiteY4" fmla="*/ 1074485 h 3719259"/>
              <a:gd name="connsiteX5" fmla="*/ 7989571 w 9168131"/>
              <a:gd name="connsiteY5" fmla="*/ 1379285 h 3719259"/>
              <a:gd name="connsiteX6" fmla="*/ 7735571 w 9168131"/>
              <a:gd name="connsiteY6" fmla="*/ 1633285 h 3719259"/>
              <a:gd name="connsiteX7" fmla="*/ 7379971 w 9168131"/>
              <a:gd name="connsiteY7" fmla="*/ 1907605 h 3719259"/>
              <a:gd name="connsiteX8" fmla="*/ 6668771 w 9168131"/>
              <a:gd name="connsiteY8" fmla="*/ 2110805 h 3719259"/>
              <a:gd name="connsiteX9" fmla="*/ 5734051 w 9168131"/>
              <a:gd name="connsiteY9" fmla="*/ 2364805 h 3719259"/>
              <a:gd name="connsiteX10" fmla="*/ 4779011 w 9168131"/>
              <a:gd name="connsiteY10" fmla="*/ 2639125 h 3719259"/>
              <a:gd name="connsiteX11" fmla="*/ 3945891 w 9168131"/>
              <a:gd name="connsiteY11" fmla="*/ 3004885 h 3719259"/>
              <a:gd name="connsiteX12" fmla="*/ 3498851 w 9168131"/>
              <a:gd name="connsiteY12" fmla="*/ 3218245 h 3719259"/>
              <a:gd name="connsiteX13" fmla="*/ 3986531 w 9168131"/>
              <a:gd name="connsiteY13" fmla="*/ 3644965 h 3719259"/>
              <a:gd name="connsiteX14" fmla="*/ 3498851 w 9168131"/>
              <a:gd name="connsiteY14" fmla="*/ 3523045 h 3719259"/>
              <a:gd name="connsiteX15" fmla="*/ 2391411 w 9168131"/>
              <a:gd name="connsiteY15" fmla="*/ 3573845 h 3719259"/>
              <a:gd name="connsiteX16" fmla="*/ 2519998 w 9168131"/>
              <a:gd name="connsiteY16" fmla="*/ 3719259 h 3719259"/>
              <a:gd name="connsiteX17" fmla="*/ 0 w 9168131"/>
              <a:gd name="connsiteY17" fmla="*/ 3694813 h 3719259"/>
              <a:gd name="connsiteX0" fmla="*/ 9124951 w 9168131"/>
              <a:gd name="connsiteY0" fmla="*/ 44427 h 3753529"/>
              <a:gd name="connsiteX1" fmla="*/ 8825232 w 9168131"/>
              <a:gd name="connsiteY1" fmla="*/ 0 h 3753529"/>
              <a:gd name="connsiteX2" fmla="*/ 8114032 w 9168131"/>
              <a:gd name="connsiteY2" fmla="*/ 171350 h 3753529"/>
              <a:gd name="connsiteX3" fmla="*/ 9168131 w 9168131"/>
              <a:gd name="connsiteY3" fmla="*/ 1332275 h 3753529"/>
              <a:gd name="connsiteX4" fmla="*/ 8040371 w 9168131"/>
              <a:gd name="connsiteY4" fmla="*/ 1108755 h 3753529"/>
              <a:gd name="connsiteX5" fmla="*/ 7989571 w 9168131"/>
              <a:gd name="connsiteY5" fmla="*/ 1413555 h 3753529"/>
              <a:gd name="connsiteX6" fmla="*/ 7735571 w 9168131"/>
              <a:gd name="connsiteY6" fmla="*/ 1667555 h 3753529"/>
              <a:gd name="connsiteX7" fmla="*/ 7379971 w 9168131"/>
              <a:gd name="connsiteY7" fmla="*/ 1941875 h 3753529"/>
              <a:gd name="connsiteX8" fmla="*/ 6668771 w 9168131"/>
              <a:gd name="connsiteY8" fmla="*/ 2145075 h 3753529"/>
              <a:gd name="connsiteX9" fmla="*/ 5734051 w 9168131"/>
              <a:gd name="connsiteY9" fmla="*/ 2399075 h 3753529"/>
              <a:gd name="connsiteX10" fmla="*/ 4779011 w 9168131"/>
              <a:gd name="connsiteY10" fmla="*/ 2673395 h 3753529"/>
              <a:gd name="connsiteX11" fmla="*/ 3945891 w 9168131"/>
              <a:gd name="connsiteY11" fmla="*/ 3039155 h 3753529"/>
              <a:gd name="connsiteX12" fmla="*/ 3498851 w 9168131"/>
              <a:gd name="connsiteY12" fmla="*/ 3252515 h 3753529"/>
              <a:gd name="connsiteX13" fmla="*/ 3986531 w 9168131"/>
              <a:gd name="connsiteY13" fmla="*/ 3679235 h 3753529"/>
              <a:gd name="connsiteX14" fmla="*/ 3498851 w 9168131"/>
              <a:gd name="connsiteY14" fmla="*/ 3557315 h 3753529"/>
              <a:gd name="connsiteX15" fmla="*/ 2391411 w 9168131"/>
              <a:gd name="connsiteY15" fmla="*/ 3608115 h 3753529"/>
              <a:gd name="connsiteX16" fmla="*/ 2519998 w 9168131"/>
              <a:gd name="connsiteY16" fmla="*/ 3753529 h 3753529"/>
              <a:gd name="connsiteX17" fmla="*/ 0 w 9168131"/>
              <a:gd name="connsiteY17" fmla="*/ 3729083 h 3753529"/>
              <a:gd name="connsiteX0" fmla="*/ 10420351 w 10420351"/>
              <a:gd name="connsiteY0" fmla="*/ 67273 h 3753529"/>
              <a:gd name="connsiteX1" fmla="*/ 8825232 w 10420351"/>
              <a:gd name="connsiteY1" fmla="*/ 0 h 3753529"/>
              <a:gd name="connsiteX2" fmla="*/ 8114032 w 10420351"/>
              <a:gd name="connsiteY2" fmla="*/ 171350 h 3753529"/>
              <a:gd name="connsiteX3" fmla="*/ 9168131 w 10420351"/>
              <a:gd name="connsiteY3" fmla="*/ 1332275 h 3753529"/>
              <a:gd name="connsiteX4" fmla="*/ 8040371 w 10420351"/>
              <a:gd name="connsiteY4" fmla="*/ 1108755 h 3753529"/>
              <a:gd name="connsiteX5" fmla="*/ 7989571 w 10420351"/>
              <a:gd name="connsiteY5" fmla="*/ 1413555 h 3753529"/>
              <a:gd name="connsiteX6" fmla="*/ 7735571 w 10420351"/>
              <a:gd name="connsiteY6" fmla="*/ 1667555 h 3753529"/>
              <a:gd name="connsiteX7" fmla="*/ 7379971 w 10420351"/>
              <a:gd name="connsiteY7" fmla="*/ 1941875 h 3753529"/>
              <a:gd name="connsiteX8" fmla="*/ 6668771 w 10420351"/>
              <a:gd name="connsiteY8" fmla="*/ 2145075 h 3753529"/>
              <a:gd name="connsiteX9" fmla="*/ 5734051 w 10420351"/>
              <a:gd name="connsiteY9" fmla="*/ 2399075 h 3753529"/>
              <a:gd name="connsiteX10" fmla="*/ 4779011 w 10420351"/>
              <a:gd name="connsiteY10" fmla="*/ 2673395 h 3753529"/>
              <a:gd name="connsiteX11" fmla="*/ 3945891 w 10420351"/>
              <a:gd name="connsiteY11" fmla="*/ 3039155 h 3753529"/>
              <a:gd name="connsiteX12" fmla="*/ 3498851 w 10420351"/>
              <a:gd name="connsiteY12" fmla="*/ 3252515 h 3753529"/>
              <a:gd name="connsiteX13" fmla="*/ 3986531 w 10420351"/>
              <a:gd name="connsiteY13" fmla="*/ 3679235 h 3753529"/>
              <a:gd name="connsiteX14" fmla="*/ 3498851 w 10420351"/>
              <a:gd name="connsiteY14" fmla="*/ 3557315 h 3753529"/>
              <a:gd name="connsiteX15" fmla="*/ 2391411 w 10420351"/>
              <a:gd name="connsiteY15" fmla="*/ 3608115 h 3753529"/>
              <a:gd name="connsiteX16" fmla="*/ 2519998 w 10420351"/>
              <a:gd name="connsiteY16" fmla="*/ 3753529 h 3753529"/>
              <a:gd name="connsiteX17" fmla="*/ 0 w 10420351"/>
              <a:gd name="connsiteY17" fmla="*/ 3729083 h 3753529"/>
              <a:gd name="connsiteX0" fmla="*/ 10433051 w 10433051"/>
              <a:gd name="connsiteY0" fmla="*/ 78697 h 3753529"/>
              <a:gd name="connsiteX1" fmla="*/ 8825232 w 10433051"/>
              <a:gd name="connsiteY1" fmla="*/ 0 h 3753529"/>
              <a:gd name="connsiteX2" fmla="*/ 8114032 w 10433051"/>
              <a:gd name="connsiteY2" fmla="*/ 171350 h 3753529"/>
              <a:gd name="connsiteX3" fmla="*/ 9168131 w 10433051"/>
              <a:gd name="connsiteY3" fmla="*/ 1332275 h 3753529"/>
              <a:gd name="connsiteX4" fmla="*/ 8040371 w 10433051"/>
              <a:gd name="connsiteY4" fmla="*/ 1108755 h 3753529"/>
              <a:gd name="connsiteX5" fmla="*/ 7989571 w 10433051"/>
              <a:gd name="connsiteY5" fmla="*/ 1413555 h 3753529"/>
              <a:gd name="connsiteX6" fmla="*/ 7735571 w 10433051"/>
              <a:gd name="connsiteY6" fmla="*/ 1667555 h 3753529"/>
              <a:gd name="connsiteX7" fmla="*/ 7379971 w 10433051"/>
              <a:gd name="connsiteY7" fmla="*/ 1941875 h 3753529"/>
              <a:gd name="connsiteX8" fmla="*/ 6668771 w 10433051"/>
              <a:gd name="connsiteY8" fmla="*/ 2145075 h 3753529"/>
              <a:gd name="connsiteX9" fmla="*/ 5734051 w 10433051"/>
              <a:gd name="connsiteY9" fmla="*/ 2399075 h 3753529"/>
              <a:gd name="connsiteX10" fmla="*/ 4779011 w 10433051"/>
              <a:gd name="connsiteY10" fmla="*/ 2673395 h 3753529"/>
              <a:gd name="connsiteX11" fmla="*/ 3945891 w 10433051"/>
              <a:gd name="connsiteY11" fmla="*/ 3039155 h 3753529"/>
              <a:gd name="connsiteX12" fmla="*/ 3498851 w 10433051"/>
              <a:gd name="connsiteY12" fmla="*/ 3252515 h 3753529"/>
              <a:gd name="connsiteX13" fmla="*/ 3986531 w 10433051"/>
              <a:gd name="connsiteY13" fmla="*/ 3679235 h 3753529"/>
              <a:gd name="connsiteX14" fmla="*/ 3498851 w 10433051"/>
              <a:gd name="connsiteY14" fmla="*/ 3557315 h 3753529"/>
              <a:gd name="connsiteX15" fmla="*/ 2391411 w 10433051"/>
              <a:gd name="connsiteY15" fmla="*/ 3608115 h 3753529"/>
              <a:gd name="connsiteX16" fmla="*/ 2519998 w 10433051"/>
              <a:gd name="connsiteY16" fmla="*/ 3753529 h 3753529"/>
              <a:gd name="connsiteX17" fmla="*/ 0 w 10433051"/>
              <a:gd name="connsiteY17" fmla="*/ 3729083 h 3753529"/>
              <a:gd name="connsiteX0" fmla="*/ 10433051 w 10433051"/>
              <a:gd name="connsiteY0" fmla="*/ 12368 h 3687200"/>
              <a:gd name="connsiteX1" fmla="*/ 8795735 w 10433051"/>
              <a:gd name="connsiteY1" fmla="*/ 0 h 3687200"/>
              <a:gd name="connsiteX2" fmla="*/ 8114032 w 10433051"/>
              <a:gd name="connsiteY2" fmla="*/ 105021 h 3687200"/>
              <a:gd name="connsiteX3" fmla="*/ 9168131 w 10433051"/>
              <a:gd name="connsiteY3" fmla="*/ 1265946 h 3687200"/>
              <a:gd name="connsiteX4" fmla="*/ 8040371 w 10433051"/>
              <a:gd name="connsiteY4" fmla="*/ 1042426 h 3687200"/>
              <a:gd name="connsiteX5" fmla="*/ 7989571 w 10433051"/>
              <a:gd name="connsiteY5" fmla="*/ 1347226 h 3687200"/>
              <a:gd name="connsiteX6" fmla="*/ 7735571 w 10433051"/>
              <a:gd name="connsiteY6" fmla="*/ 1601226 h 3687200"/>
              <a:gd name="connsiteX7" fmla="*/ 7379971 w 10433051"/>
              <a:gd name="connsiteY7" fmla="*/ 1875546 h 3687200"/>
              <a:gd name="connsiteX8" fmla="*/ 6668771 w 10433051"/>
              <a:gd name="connsiteY8" fmla="*/ 2078746 h 3687200"/>
              <a:gd name="connsiteX9" fmla="*/ 5734051 w 10433051"/>
              <a:gd name="connsiteY9" fmla="*/ 2332746 h 3687200"/>
              <a:gd name="connsiteX10" fmla="*/ 4779011 w 10433051"/>
              <a:gd name="connsiteY10" fmla="*/ 2607066 h 3687200"/>
              <a:gd name="connsiteX11" fmla="*/ 3945891 w 10433051"/>
              <a:gd name="connsiteY11" fmla="*/ 2972826 h 3687200"/>
              <a:gd name="connsiteX12" fmla="*/ 3498851 w 10433051"/>
              <a:gd name="connsiteY12" fmla="*/ 3186186 h 3687200"/>
              <a:gd name="connsiteX13" fmla="*/ 3986531 w 10433051"/>
              <a:gd name="connsiteY13" fmla="*/ 3612906 h 3687200"/>
              <a:gd name="connsiteX14" fmla="*/ 3498851 w 10433051"/>
              <a:gd name="connsiteY14" fmla="*/ 3490986 h 3687200"/>
              <a:gd name="connsiteX15" fmla="*/ 2391411 w 10433051"/>
              <a:gd name="connsiteY15" fmla="*/ 3541786 h 3687200"/>
              <a:gd name="connsiteX16" fmla="*/ 2519998 w 10433051"/>
              <a:gd name="connsiteY16" fmla="*/ 3687200 h 3687200"/>
              <a:gd name="connsiteX17" fmla="*/ 0 w 10433051"/>
              <a:gd name="connsiteY17" fmla="*/ 3662754 h 36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433051" h="3687200">
                <a:moveTo>
                  <a:pt x="10433051" y="12368"/>
                </a:moveTo>
                <a:lnTo>
                  <a:pt x="8795735" y="0"/>
                </a:lnTo>
                <a:lnTo>
                  <a:pt x="8114032" y="105021"/>
                </a:lnTo>
                <a:lnTo>
                  <a:pt x="9168131" y="1265946"/>
                </a:lnTo>
                <a:lnTo>
                  <a:pt x="8040371" y="1042426"/>
                </a:lnTo>
                <a:lnTo>
                  <a:pt x="7989571" y="1347226"/>
                </a:lnTo>
                <a:lnTo>
                  <a:pt x="7735571" y="1601226"/>
                </a:lnTo>
                <a:lnTo>
                  <a:pt x="7379971" y="1875546"/>
                </a:lnTo>
                <a:lnTo>
                  <a:pt x="6668771" y="2078746"/>
                </a:lnTo>
                <a:lnTo>
                  <a:pt x="5734051" y="2332746"/>
                </a:lnTo>
                <a:lnTo>
                  <a:pt x="4779011" y="2607066"/>
                </a:lnTo>
                <a:lnTo>
                  <a:pt x="3945891" y="2972826"/>
                </a:lnTo>
                <a:lnTo>
                  <a:pt x="3498851" y="3186186"/>
                </a:lnTo>
                <a:lnTo>
                  <a:pt x="3986531" y="3612906"/>
                </a:lnTo>
                <a:lnTo>
                  <a:pt x="3498851" y="3490986"/>
                </a:lnTo>
                <a:lnTo>
                  <a:pt x="2391411" y="3541786"/>
                </a:lnTo>
                <a:lnTo>
                  <a:pt x="2519998" y="3687200"/>
                </a:lnTo>
                <a:lnTo>
                  <a:pt x="0" y="3662754"/>
                </a:lnTo>
              </a:path>
            </a:pathLst>
          </a:custGeom>
          <a:noFill/>
          <a:ln w="28575">
            <a:solidFill>
              <a:srgbClr val="ADB9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82" name="TextBox 32">
            <a:extLst>
              <a:ext uri="{FF2B5EF4-FFF2-40B4-BE49-F238E27FC236}">
                <a16:creationId xmlns:a16="http://schemas.microsoft.com/office/drawing/2014/main" id="{D2BF56C2-EC9B-4D0C-AC28-2922E91A6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32" y="437296"/>
            <a:ext cx="10334356" cy="12794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857" b="1" dirty="0">
                <a:solidFill>
                  <a:srgbClr val="20B2AA"/>
                </a:solidFill>
                <a:latin typeface="Arial Black" panose="020B0A04020102020204" pitchFamily="34" charset="0"/>
                <a:ea typeface="Open Sans Extrabold" pitchFamily="34" charset="0"/>
                <a:cs typeface="Open Sans Extrabold" pitchFamily="34" charset="0"/>
              </a:rPr>
              <a:t>ТУРИСТИЧЕСКИЕ МАРШРУТЫ </a:t>
            </a:r>
          </a:p>
          <a:p>
            <a:r>
              <a:rPr lang="ru-RU" sz="3857" b="1" dirty="0">
                <a:solidFill>
                  <a:srgbClr val="20B2AA"/>
                </a:solidFill>
                <a:latin typeface="Arial Black" panose="020B0A04020102020204" pitchFamily="34" charset="0"/>
                <a:ea typeface="Open Sans Extrabold" pitchFamily="34" charset="0"/>
                <a:cs typeface="Open Sans Extrabold" pitchFamily="34" charset="0"/>
              </a:rPr>
              <a:t>Г. АЛЕКСАНДРОВСК-САХАЛИНСКИЙ</a:t>
            </a:r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49031868-301C-4E16-A64B-A7705A8BB676}"/>
              </a:ext>
            </a:extLst>
          </p:cNvPr>
          <p:cNvGrpSpPr/>
          <p:nvPr/>
        </p:nvGrpSpPr>
        <p:grpSpPr>
          <a:xfrm>
            <a:off x="9862336" y="4950218"/>
            <a:ext cx="373771" cy="594437"/>
            <a:chOff x="4619653" y="2755822"/>
            <a:chExt cx="960514" cy="1505306"/>
          </a:xfrm>
        </p:grpSpPr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F9AC0572-F472-4000-AEAB-7B7EB23651D8}"/>
                </a:ext>
              </a:extLst>
            </p:cNvPr>
            <p:cNvSpPr/>
            <p:nvPr/>
          </p:nvSpPr>
          <p:spPr>
            <a:xfrm>
              <a:off x="4619653" y="2755822"/>
              <a:ext cx="960514" cy="960514"/>
            </a:xfrm>
            <a:prstGeom prst="ellipse">
              <a:avLst/>
            </a:prstGeom>
            <a:solidFill>
              <a:srgbClr val="FF4F25"/>
            </a:soli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sp>
          <p:nvSpPr>
            <p:cNvPr id="86" name="Равнобедренный треугольник 85">
              <a:extLst>
                <a:ext uri="{FF2B5EF4-FFF2-40B4-BE49-F238E27FC236}">
                  <a16:creationId xmlns:a16="http://schemas.microsoft.com/office/drawing/2014/main" id="{6D438572-CBBD-4A39-A21E-4352D4F8774D}"/>
                </a:ext>
              </a:extLst>
            </p:cNvPr>
            <p:cNvSpPr/>
            <p:nvPr/>
          </p:nvSpPr>
          <p:spPr>
            <a:xfrm rot="10800000">
              <a:off x="4670000" y="3453925"/>
              <a:ext cx="858838" cy="807203"/>
            </a:xfrm>
            <a:prstGeom prst="triangle">
              <a:avLst/>
            </a:prstGeom>
            <a:solidFill>
              <a:srgbClr val="FF4F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</p:grpSp>
      <p:sp>
        <p:nvSpPr>
          <p:cNvPr id="87" name="Овал 86">
            <a:extLst>
              <a:ext uri="{FF2B5EF4-FFF2-40B4-BE49-F238E27FC236}">
                <a16:creationId xmlns:a16="http://schemas.microsoft.com/office/drawing/2014/main" id="{BC37B27D-1755-4C00-8FBB-31EBB5128C5B}"/>
              </a:ext>
            </a:extLst>
          </p:cNvPr>
          <p:cNvSpPr/>
          <p:nvPr/>
        </p:nvSpPr>
        <p:spPr>
          <a:xfrm>
            <a:off x="9974948" y="5587085"/>
            <a:ext cx="148548" cy="48985"/>
          </a:xfrm>
          <a:prstGeom prst="ellipse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8936EC51-A520-4EB8-A550-1B869FE7483B}"/>
              </a:ext>
            </a:extLst>
          </p:cNvPr>
          <p:cNvSpPr/>
          <p:nvPr/>
        </p:nvSpPr>
        <p:spPr>
          <a:xfrm>
            <a:off x="9836616" y="6298923"/>
            <a:ext cx="4223456" cy="488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Церковь Покрова </a:t>
            </a:r>
          </a:p>
          <a:p>
            <a:r>
              <a:rPr lang="ru-RU" sz="1286" dirty="0"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Пресвятой Богородицы</a:t>
            </a:r>
          </a:p>
        </p:txBody>
      </p: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B69548C1-7854-406C-96DE-57B5960680EC}"/>
              </a:ext>
            </a:extLst>
          </p:cNvPr>
          <p:cNvCxnSpPr/>
          <p:nvPr/>
        </p:nvCxnSpPr>
        <p:spPr>
          <a:xfrm flipV="1">
            <a:off x="10042600" y="5613473"/>
            <a:ext cx="8091" cy="75140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6F98A379-5351-4411-A3C1-64093A51616F}"/>
              </a:ext>
            </a:extLst>
          </p:cNvPr>
          <p:cNvCxnSpPr>
            <a:cxnSpLocks/>
          </p:cNvCxnSpPr>
          <p:nvPr/>
        </p:nvCxnSpPr>
        <p:spPr>
          <a:xfrm flipV="1">
            <a:off x="10304007" y="4114732"/>
            <a:ext cx="4600" cy="142228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Полилиния 61">
            <a:extLst>
              <a:ext uri="{FF2B5EF4-FFF2-40B4-BE49-F238E27FC236}">
                <a16:creationId xmlns:a16="http://schemas.microsoft.com/office/drawing/2014/main" id="{1254774D-D2A0-4576-996E-7C7131C4CFB5}"/>
              </a:ext>
            </a:extLst>
          </p:cNvPr>
          <p:cNvSpPr/>
          <p:nvPr/>
        </p:nvSpPr>
        <p:spPr>
          <a:xfrm>
            <a:off x="8681357" y="6209614"/>
            <a:ext cx="182336" cy="193729"/>
          </a:xfrm>
          <a:custGeom>
            <a:avLst/>
            <a:gdLst>
              <a:gd name="connsiteX0" fmla="*/ 68580 w 160020"/>
              <a:gd name="connsiteY0" fmla="*/ 162560 h 162560"/>
              <a:gd name="connsiteX1" fmla="*/ 160020 w 160020"/>
              <a:gd name="connsiteY1" fmla="*/ 25400 h 162560"/>
              <a:gd name="connsiteX2" fmla="*/ 73660 w 160020"/>
              <a:gd name="connsiteY2" fmla="*/ 0 h 162560"/>
              <a:gd name="connsiteX3" fmla="*/ 0 w 160020"/>
              <a:gd name="connsiteY3" fmla="*/ 142240 h 162560"/>
              <a:gd name="connsiteX4" fmla="*/ 68580 w 160020"/>
              <a:gd name="connsiteY4" fmla="*/ 162560 h 162560"/>
              <a:gd name="connsiteX0" fmla="*/ 88900 w 180340"/>
              <a:gd name="connsiteY0" fmla="*/ 162560 h 162560"/>
              <a:gd name="connsiteX1" fmla="*/ 180340 w 180340"/>
              <a:gd name="connsiteY1" fmla="*/ 25400 h 162560"/>
              <a:gd name="connsiteX2" fmla="*/ 93980 w 180340"/>
              <a:gd name="connsiteY2" fmla="*/ 0 h 162560"/>
              <a:gd name="connsiteX3" fmla="*/ 0 w 180340"/>
              <a:gd name="connsiteY3" fmla="*/ 144780 h 162560"/>
              <a:gd name="connsiteX4" fmla="*/ 88900 w 180340"/>
              <a:gd name="connsiteY4" fmla="*/ 162560 h 162560"/>
              <a:gd name="connsiteX0" fmla="*/ 78740 w 170180"/>
              <a:gd name="connsiteY0" fmla="*/ 162560 h 162560"/>
              <a:gd name="connsiteX1" fmla="*/ 170180 w 170180"/>
              <a:gd name="connsiteY1" fmla="*/ 25400 h 162560"/>
              <a:gd name="connsiteX2" fmla="*/ 83820 w 170180"/>
              <a:gd name="connsiteY2" fmla="*/ 0 h 162560"/>
              <a:gd name="connsiteX3" fmla="*/ 0 w 170180"/>
              <a:gd name="connsiteY3" fmla="*/ 144780 h 162560"/>
              <a:gd name="connsiteX4" fmla="*/ 78740 w 170180"/>
              <a:gd name="connsiteY4" fmla="*/ 162560 h 162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80" h="162560">
                <a:moveTo>
                  <a:pt x="78740" y="162560"/>
                </a:moveTo>
                <a:lnTo>
                  <a:pt x="170180" y="25400"/>
                </a:lnTo>
                <a:lnTo>
                  <a:pt x="83820" y="0"/>
                </a:lnTo>
                <a:lnTo>
                  <a:pt x="0" y="144780"/>
                </a:lnTo>
                <a:lnTo>
                  <a:pt x="78740" y="162560"/>
                </a:lnTo>
                <a:close/>
              </a:path>
            </a:pathLst>
          </a:cu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DB6121A-82E7-4213-9286-38FA6D0F7067}"/>
              </a:ext>
            </a:extLst>
          </p:cNvPr>
          <p:cNvSpPr txBox="1"/>
          <p:nvPr/>
        </p:nvSpPr>
        <p:spPr>
          <a:xfrm>
            <a:off x="4898906" y="5771918"/>
            <a:ext cx="5967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Black" panose="020B0A04020102020204" pitchFamily="34" charset="0"/>
              </a:rPr>
              <a:t>ИСТОРИКО-ЛИТЕРАТУРНЫЙ МУЗЕЙ </a:t>
            </a:r>
          </a:p>
          <a:p>
            <a:r>
              <a:rPr lang="ru-RU" sz="1400" dirty="0">
                <a:solidFill>
                  <a:schemeClr val="bg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 Black" panose="020B0A04020102020204" pitchFamily="34" charset="0"/>
              </a:rPr>
              <a:t>«А.П. Чехов и Сахалин»</a:t>
            </a:r>
          </a:p>
          <a:p>
            <a:endParaRPr lang="ru-RU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38" name="Freeform: Shape 28">
            <a:extLst>
              <a:ext uri="{FF2B5EF4-FFF2-40B4-BE49-F238E27FC236}">
                <a16:creationId xmlns:a16="http://schemas.microsoft.com/office/drawing/2014/main" id="{1519F705-8643-438B-98CC-06A0141A57A4}"/>
              </a:ext>
            </a:extLst>
          </p:cNvPr>
          <p:cNvSpPr/>
          <p:nvPr/>
        </p:nvSpPr>
        <p:spPr>
          <a:xfrm flipH="1">
            <a:off x="4074623" y="6044453"/>
            <a:ext cx="4681574" cy="232782"/>
          </a:xfrm>
          <a:custGeom>
            <a:avLst/>
            <a:gdLst>
              <a:gd name="connsiteX0" fmla="*/ 0 w 3111500"/>
              <a:gd name="connsiteY0" fmla="*/ 381000 h 381000"/>
              <a:gd name="connsiteX1" fmla="*/ 0 w 3111500"/>
              <a:gd name="connsiteY1" fmla="*/ 0 h 381000"/>
              <a:gd name="connsiteX2" fmla="*/ 3111500 w 3111500"/>
              <a:gd name="connsiteY2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1500" h="381000">
                <a:moveTo>
                  <a:pt x="0" y="381000"/>
                </a:moveTo>
                <a:lnTo>
                  <a:pt x="0" y="0"/>
                </a:lnTo>
                <a:lnTo>
                  <a:pt x="3111500" y="0"/>
                </a:lnTo>
              </a:path>
            </a:pathLst>
          </a:cu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39" name="Полилиния 70">
            <a:extLst>
              <a:ext uri="{FF2B5EF4-FFF2-40B4-BE49-F238E27FC236}">
                <a16:creationId xmlns:a16="http://schemas.microsoft.com/office/drawing/2014/main" id="{FD460FC9-C150-4356-BB49-7DD20E7A5084}"/>
              </a:ext>
            </a:extLst>
          </p:cNvPr>
          <p:cNvSpPr/>
          <p:nvPr/>
        </p:nvSpPr>
        <p:spPr>
          <a:xfrm>
            <a:off x="3804557" y="7164592"/>
            <a:ext cx="1725386" cy="320713"/>
          </a:xfrm>
          <a:custGeom>
            <a:avLst/>
            <a:gdLst>
              <a:gd name="connsiteX0" fmla="*/ 1549400 w 1610360"/>
              <a:gd name="connsiteY0" fmla="*/ 264160 h 269240"/>
              <a:gd name="connsiteX1" fmla="*/ 1610360 w 1610360"/>
              <a:gd name="connsiteY1" fmla="*/ 45720 h 269240"/>
              <a:gd name="connsiteX2" fmla="*/ 1082040 w 1610360"/>
              <a:gd name="connsiteY2" fmla="*/ 30480 h 269240"/>
              <a:gd name="connsiteX3" fmla="*/ 848360 w 1610360"/>
              <a:gd name="connsiteY3" fmla="*/ 0 h 269240"/>
              <a:gd name="connsiteX4" fmla="*/ 553720 w 1610360"/>
              <a:gd name="connsiteY4" fmla="*/ 0 h 269240"/>
              <a:gd name="connsiteX5" fmla="*/ 335280 w 1610360"/>
              <a:gd name="connsiteY5" fmla="*/ 0 h 269240"/>
              <a:gd name="connsiteX6" fmla="*/ 193040 w 1610360"/>
              <a:gd name="connsiteY6" fmla="*/ 5080 h 269240"/>
              <a:gd name="connsiteX7" fmla="*/ 25400 w 1610360"/>
              <a:gd name="connsiteY7" fmla="*/ 91440 h 269240"/>
              <a:gd name="connsiteX8" fmla="*/ 0 w 1610360"/>
              <a:gd name="connsiteY8" fmla="*/ 152400 h 269240"/>
              <a:gd name="connsiteX9" fmla="*/ 127000 w 1610360"/>
              <a:gd name="connsiteY9" fmla="*/ 187960 h 269240"/>
              <a:gd name="connsiteX10" fmla="*/ 396240 w 1610360"/>
              <a:gd name="connsiteY10" fmla="*/ 238760 h 269240"/>
              <a:gd name="connsiteX11" fmla="*/ 640080 w 1610360"/>
              <a:gd name="connsiteY11" fmla="*/ 238760 h 269240"/>
              <a:gd name="connsiteX12" fmla="*/ 970280 w 1610360"/>
              <a:gd name="connsiteY12" fmla="*/ 243840 h 269240"/>
              <a:gd name="connsiteX13" fmla="*/ 1442720 w 1610360"/>
              <a:gd name="connsiteY13" fmla="*/ 269240 h 269240"/>
              <a:gd name="connsiteX14" fmla="*/ 1549400 w 1610360"/>
              <a:gd name="connsiteY14" fmla="*/ 264160 h 269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10360" h="269240">
                <a:moveTo>
                  <a:pt x="1549400" y="264160"/>
                </a:moveTo>
                <a:lnTo>
                  <a:pt x="1610360" y="45720"/>
                </a:lnTo>
                <a:lnTo>
                  <a:pt x="1082040" y="30480"/>
                </a:lnTo>
                <a:lnTo>
                  <a:pt x="848360" y="0"/>
                </a:lnTo>
                <a:lnTo>
                  <a:pt x="553720" y="0"/>
                </a:lnTo>
                <a:lnTo>
                  <a:pt x="335280" y="0"/>
                </a:lnTo>
                <a:lnTo>
                  <a:pt x="193040" y="5080"/>
                </a:lnTo>
                <a:lnTo>
                  <a:pt x="25400" y="91440"/>
                </a:lnTo>
                <a:lnTo>
                  <a:pt x="0" y="152400"/>
                </a:lnTo>
                <a:lnTo>
                  <a:pt x="127000" y="187960"/>
                </a:lnTo>
                <a:lnTo>
                  <a:pt x="396240" y="238760"/>
                </a:lnTo>
                <a:lnTo>
                  <a:pt x="640080" y="238760"/>
                </a:lnTo>
                <a:lnTo>
                  <a:pt x="970280" y="243840"/>
                </a:lnTo>
                <a:lnTo>
                  <a:pt x="1442720" y="269240"/>
                </a:lnTo>
                <a:lnTo>
                  <a:pt x="1549400" y="264160"/>
                </a:lnTo>
                <a:close/>
              </a:path>
            </a:pathLst>
          </a:custGeom>
          <a:solidFill>
            <a:srgbClr val="FFC000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40" name="Freeform: Shape 28">
            <a:extLst>
              <a:ext uri="{FF2B5EF4-FFF2-40B4-BE49-F238E27FC236}">
                <a16:creationId xmlns:a16="http://schemas.microsoft.com/office/drawing/2014/main" id="{B20AB756-F589-41FC-AB4E-2D0F18FD9C93}"/>
              </a:ext>
            </a:extLst>
          </p:cNvPr>
          <p:cNvSpPr/>
          <p:nvPr/>
        </p:nvSpPr>
        <p:spPr>
          <a:xfrm flipV="1">
            <a:off x="4809225" y="7296406"/>
            <a:ext cx="4940097" cy="1263360"/>
          </a:xfrm>
          <a:custGeom>
            <a:avLst/>
            <a:gdLst>
              <a:gd name="connsiteX0" fmla="*/ 0 w 3111500"/>
              <a:gd name="connsiteY0" fmla="*/ 381000 h 381000"/>
              <a:gd name="connsiteX1" fmla="*/ 0 w 3111500"/>
              <a:gd name="connsiteY1" fmla="*/ 0 h 381000"/>
              <a:gd name="connsiteX2" fmla="*/ 3111500 w 3111500"/>
              <a:gd name="connsiteY2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1500" h="381000">
                <a:moveTo>
                  <a:pt x="0" y="381000"/>
                </a:moveTo>
                <a:lnTo>
                  <a:pt x="0" y="0"/>
                </a:lnTo>
                <a:lnTo>
                  <a:pt x="3111500" y="0"/>
                </a:lnTo>
              </a:path>
            </a:pathLst>
          </a:cu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41" name="TextBox 32">
            <a:extLst>
              <a:ext uri="{FF2B5EF4-FFF2-40B4-BE49-F238E27FC236}">
                <a16:creationId xmlns:a16="http://schemas.microsoft.com/office/drawing/2014/main" id="{204C9955-DEE4-4BF9-A794-E04B487A6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343" y="8196081"/>
            <a:ext cx="581654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НАБЕРЕЖНАЯ В РАЙОНЕ УЛ. МОРСКАЯ</a:t>
            </a:r>
          </a:p>
        </p:txBody>
      </p:sp>
      <p:sp>
        <p:nvSpPr>
          <p:cNvPr id="142" name="Полилиния 65">
            <a:extLst>
              <a:ext uri="{FF2B5EF4-FFF2-40B4-BE49-F238E27FC236}">
                <a16:creationId xmlns:a16="http://schemas.microsoft.com/office/drawing/2014/main" id="{A9E61986-488A-4A1A-B1F2-82EF2113BD5E}"/>
              </a:ext>
            </a:extLst>
          </p:cNvPr>
          <p:cNvSpPr/>
          <p:nvPr/>
        </p:nvSpPr>
        <p:spPr>
          <a:xfrm>
            <a:off x="1658983" y="5755878"/>
            <a:ext cx="4585063" cy="1401452"/>
          </a:xfrm>
          <a:custGeom>
            <a:avLst/>
            <a:gdLst>
              <a:gd name="connsiteX0" fmla="*/ 4279392 w 4279392"/>
              <a:gd name="connsiteY0" fmla="*/ 755904 h 1176528"/>
              <a:gd name="connsiteX1" fmla="*/ 4047744 w 4279392"/>
              <a:gd name="connsiteY1" fmla="*/ 1176528 h 1176528"/>
              <a:gd name="connsiteX2" fmla="*/ 3267456 w 4279392"/>
              <a:gd name="connsiteY2" fmla="*/ 1066800 h 1176528"/>
              <a:gd name="connsiteX3" fmla="*/ 2987040 w 4279392"/>
              <a:gd name="connsiteY3" fmla="*/ 1036320 h 1176528"/>
              <a:gd name="connsiteX4" fmla="*/ 2779776 w 4279392"/>
              <a:gd name="connsiteY4" fmla="*/ 957072 h 1176528"/>
              <a:gd name="connsiteX5" fmla="*/ 2596896 w 4279392"/>
              <a:gd name="connsiteY5" fmla="*/ 957072 h 1176528"/>
              <a:gd name="connsiteX6" fmla="*/ 2188464 w 4279392"/>
              <a:gd name="connsiteY6" fmla="*/ 999744 h 1176528"/>
              <a:gd name="connsiteX7" fmla="*/ 1834896 w 4279392"/>
              <a:gd name="connsiteY7" fmla="*/ 957072 h 1176528"/>
              <a:gd name="connsiteX8" fmla="*/ 1578864 w 4279392"/>
              <a:gd name="connsiteY8" fmla="*/ 957072 h 1176528"/>
              <a:gd name="connsiteX9" fmla="*/ 1286256 w 4279392"/>
              <a:gd name="connsiteY9" fmla="*/ 993648 h 1176528"/>
              <a:gd name="connsiteX10" fmla="*/ 359664 w 4279392"/>
              <a:gd name="connsiteY10" fmla="*/ 1005840 h 1176528"/>
              <a:gd name="connsiteX11" fmla="*/ 213360 w 4279392"/>
              <a:gd name="connsiteY11" fmla="*/ 963168 h 1176528"/>
              <a:gd name="connsiteX12" fmla="*/ 0 w 4279392"/>
              <a:gd name="connsiteY12" fmla="*/ 883920 h 1176528"/>
              <a:gd name="connsiteX13" fmla="*/ 914400 w 4279392"/>
              <a:gd name="connsiteY13" fmla="*/ 0 h 1176528"/>
              <a:gd name="connsiteX14" fmla="*/ 1761744 w 4279392"/>
              <a:gd name="connsiteY14" fmla="*/ 164592 h 1176528"/>
              <a:gd name="connsiteX15" fmla="*/ 2109216 w 4279392"/>
              <a:gd name="connsiteY15" fmla="*/ 243840 h 1176528"/>
              <a:gd name="connsiteX16" fmla="*/ 2377440 w 4279392"/>
              <a:gd name="connsiteY16" fmla="*/ 304800 h 1176528"/>
              <a:gd name="connsiteX17" fmla="*/ 2529840 w 4279392"/>
              <a:gd name="connsiteY17" fmla="*/ 341376 h 1176528"/>
              <a:gd name="connsiteX18" fmla="*/ 2651760 w 4279392"/>
              <a:gd name="connsiteY18" fmla="*/ 347472 h 1176528"/>
              <a:gd name="connsiteX19" fmla="*/ 3011424 w 4279392"/>
              <a:gd name="connsiteY19" fmla="*/ 384048 h 1176528"/>
              <a:gd name="connsiteX20" fmla="*/ 3529584 w 4279392"/>
              <a:gd name="connsiteY20" fmla="*/ 505968 h 1176528"/>
              <a:gd name="connsiteX21" fmla="*/ 4151376 w 4279392"/>
              <a:gd name="connsiteY21" fmla="*/ 682752 h 1176528"/>
              <a:gd name="connsiteX22" fmla="*/ 4279392 w 4279392"/>
              <a:gd name="connsiteY22" fmla="*/ 755904 h 1176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79392" h="1176528">
                <a:moveTo>
                  <a:pt x="4279392" y="755904"/>
                </a:moveTo>
                <a:lnTo>
                  <a:pt x="4047744" y="1176528"/>
                </a:lnTo>
                <a:lnTo>
                  <a:pt x="3267456" y="1066800"/>
                </a:lnTo>
                <a:lnTo>
                  <a:pt x="2987040" y="1036320"/>
                </a:lnTo>
                <a:lnTo>
                  <a:pt x="2779776" y="957072"/>
                </a:lnTo>
                <a:lnTo>
                  <a:pt x="2596896" y="957072"/>
                </a:lnTo>
                <a:lnTo>
                  <a:pt x="2188464" y="999744"/>
                </a:lnTo>
                <a:lnTo>
                  <a:pt x="1834896" y="957072"/>
                </a:lnTo>
                <a:lnTo>
                  <a:pt x="1578864" y="957072"/>
                </a:lnTo>
                <a:lnTo>
                  <a:pt x="1286256" y="993648"/>
                </a:lnTo>
                <a:lnTo>
                  <a:pt x="359664" y="1005840"/>
                </a:lnTo>
                <a:lnTo>
                  <a:pt x="213360" y="963168"/>
                </a:lnTo>
                <a:lnTo>
                  <a:pt x="0" y="883920"/>
                </a:lnTo>
                <a:lnTo>
                  <a:pt x="914400" y="0"/>
                </a:lnTo>
                <a:lnTo>
                  <a:pt x="1761744" y="164592"/>
                </a:lnTo>
                <a:lnTo>
                  <a:pt x="2109216" y="243840"/>
                </a:lnTo>
                <a:lnTo>
                  <a:pt x="2377440" y="304800"/>
                </a:lnTo>
                <a:lnTo>
                  <a:pt x="2529840" y="341376"/>
                </a:lnTo>
                <a:lnTo>
                  <a:pt x="2651760" y="347472"/>
                </a:lnTo>
                <a:lnTo>
                  <a:pt x="3011424" y="384048"/>
                </a:lnTo>
                <a:lnTo>
                  <a:pt x="3529584" y="505968"/>
                </a:lnTo>
                <a:lnTo>
                  <a:pt x="4151376" y="682752"/>
                </a:lnTo>
                <a:lnTo>
                  <a:pt x="4279392" y="755904"/>
                </a:lnTo>
                <a:close/>
              </a:path>
            </a:pathLst>
          </a:custGeom>
          <a:solidFill>
            <a:srgbClr val="F09318">
              <a:alpha val="5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43" name="Freeform: Shape 28">
            <a:extLst>
              <a:ext uri="{FF2B5EF4-FFF2-40B4-BE49-F238E27FC236}">
                <a16:creationId xmlns:a16="http://schemas.microsoft.com/office/drawing/2014/main" id="{58E85B3D-A106-48AE-A7F2-5C21096BABB0}"/>
              </a:ext>
            </a:extLst>
          </p:cNvPr>
          <p:cNvSpPr/>
          <p:nvPr/>
        </p:nvSpPr>
        <p:spPr>
          <a:xfrm flipV="1">
            <a:off x="2324546" y="6654997"/>
            <a:ext cx="5454736" cy="2540071"/>
          </a:xfrm>
          <a:custGeom>
            <a:avLst/>
            <a:gdLst>
              <a:gd name="connsiteX0" fmla="*/ 0 w 3111500"/>
              <a:gd name="connsiteY0" fmla="*/ 381000 h 381000"/>
              <a:gd name="connsiteX1" fmla="*/ 0 w 3111500"/>
              <a:gd name="connsiteY1" fmla="*/ 0 h 381000"/>
              <a:gd name="connsiteX2" fmla="*/ 3111500 w 3111500"/>
              <a:gd name="connsiteY2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1500" h="381000">
                <a:moveTo>
                  <a:pt x="0" y="381000"/>
                </a:moveTo>
                <a:lnTo>
                  <a:pt x="0" y="0"/>
                </a:lnTo>
                <a:lnTo>
                  <a:pt x="3111500" y="0"/>
                </a:lnTo>
              </a:path>
            </a:pathLst>
          </a:cu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44" name="TextBox 32">
            <a:extLst>
              <a:ext uri="{FF2B5EF4-FFF2-40B4-BE49-F238E27FC236}">
                <a16:creationId xmlns:a16="http://schemas.microsoft.com/office/drawing/2014/main" id="{315D7E95-4978-46FD-8BAE-58CDBD738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9829" y="8852871"/>
            <a:ext cx="581654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ТЕРРИТОРИЯ «ВСЕСЕЗОННОГО КУРОРТА»</a:t>
            </a:r>
          </a:p>
        </p:txBody>
      </p:sp>
      <p:grpSp>
        <p:nvGrpSpPr>
          <p:cNvPr id="145" name="Группа 144">
            <a:extLst>
              <a:ext uri="{FF2B5EF4-FFF2-40B4-BE49-F238E27FC236}">
                <a16:creationId xmlns:a16="http://schemas.microsoft.com/office/drawing/2014/main" id="{E2D6CF28-95A9-4BC2-9DE3-A3500374A390}"/>
              </a:ext>
            </a:extLst>
          </p:cNvPr>
          <p:cNvGrpSpPr/>
          <p:nvPr/>
        </p:nvGrpSpPr>
        <p:grpSpPr>
          <a:xfrm>
            <a:off x="15014070" y="9435175"/>
            <a:ext cx="373771" cy="594437"/>
            <a:chOff x="4619653" y="2755822"/>
            <a:chExt cx="960514" cy="1505306"/>
          </a:xfrm>
        </p:grpSpPr>
        <p:sp>
          <p:nvSpPr>
            <p:cNvPr id="146" name="Овал 145">
              <a:extLst>
                <a:ext uri="{FF2B5EF4-FFF2-40B4-BE49-F238E27FC236}">
                  <a16:creationId xmlns:a16="http://schemas.microsoft.com/office/drawing/2014/main" id="{3C023684-3077-4DD1-88B2-13B4467A8E1F}"/>
                </a:ext>
              </a:extLst>
            </p:cNvPr>
            <p:cNvSpPr/>
            <p:nvPr/>
          </p:nvSpPr>
          <p:spPr>
            <a:xfrm>
              <a:off x="4619653" y="2755822"/>
              <a:ext cx="960514" cy="960514"/>
            </a:xfrm>
            <a:prstGeom prst="ellipse">
              <a:avLst/>
            </a:prstGeom>
            <a:solidFill>
              <a:srgbClr val="FFFF00"/>
            </a:soli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sp>
          <p:nvSpPr>
            <p:cNvPr id="147" name="Равнобедренный треугольник 146">
              <a:extLst>
                <a:ext uri="{FF2B5EF4-FFF2-40B4-BE49-F238E27FC236}">
                  <a16:creationId xmlns:a16="http://schemas.microsoft.com/office/drawing/2014/main" id="{D3F3E2ED-E1E0-4846-8096-9CBAED418D7E}"/>
                </a:ext>
              </a:extLst>
            </p:cNvPr>
            <p:cNvSpPr/>
            <p:nvPr/>
          </p:nvSpPr>
          <p:spPr>
            <a:xfrm rot="10800000">
              <a:off x="4670000" y="3453925"/>
              <a:ext cx="858838" cy="807203"/>
            </a:xfrm>
            <a:prstGeom prst="triangl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</p:grpSp>
      <p:sp>
        <p:nvSpPr>
          <p:cNvPr id="148" name="Овал 147">
            <a:extLst>
              <a:ext uri="{FF2B5EF4-FFF2-40B4-BE49-F238E27FC236}">
                <a16:creationId xmlns:a16="http://schemas.microsoft.com/office/drawing/2014/main" id="{49B760CA-CB7B-4AA9-85D2-52A72BD2515D}"/>
              </a:ext>
            </a:extLst>
          </p:cNvPr>
          <p:cNvSpPr/>
          <p:nvPr/>
        </p:nvSpPr>
        <p:spPr>
          <a:xfrm>
            <a:off x="15126683" y="10072042"/>
            <a:ext cx="148548" cy="4898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121922EB-20B5-4C16-93CA-D0E7AA23CE55}"/>
              </a:ext>
            </a:extLst>
          </p:cNvPr>
          <p:cNvSpPr txBox="1"/>
          <p:nvPr/>
        </p:nvSpPr>
        <p:spPr>
          <a:xfrm>
            <a:off x="15050356" y="8711819"/>
            <a:ext cx="2606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СКАЛЫ «ТРИ БРАТА»</a:t>
            </a:r>
          </a:p>
        </p:txBody>
      </p: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id="{3034B9E4-8909-400D-B1D0-850A22CE11EF}"/>
              </a:ext>
            </a:extLst>
          </p:cNvPr>
          <p:cNvCxnSpPr>
            <a:cxnSpLocks/>
          </p:cNvCxnSpPr>
          <p:nvPr/>
        </p:nvCxnSpPr>
        <p:spPr>
          <a:xfrm flipH="1" flipV="1">
            <a:off x="15200764" y="9003546"/>
            <a:ext cx="29614" cy="764617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Группа 169">
            <a:extLst>
              <a:ext uri="{FF2B5EF4-FFF2-40B4-BE49-F238E27FC236}">
                <a16:creationId xmlns:a16="http://schemas.microsoft.com/office/drawing/2014/main" id="{7F5AA073-B5C0-4157-B7B1-17D0C8AFD1E3}"/>
              </a:ext>
            </a:extLst>
          </p:cNvPr>
          <p:cNvGrpSpPr/>
          <p:nvPr/>
        </p:nvGrpSpPr>
        <p:grpSpPr>
          <a:xfrm>
            <a:off x="17447972" y="9410693"/>
            <a:ext cx="373771" cy="594437"/>
            <a:chOff x="4619653" y="2755822"/>
            <a:chExt cx="960514" cy="1505306"/>
          </a:xfrm>
          <a:solidFill>
            <a:srgbClr val="33CC33"/>
          </a:solidFill>
        </p:grpSpPr>
        <p:sp>
          <p:nvSpPr>
            <p:cNvPr id="171" name="Овал 170">
              <a:extLst>
                <a:ext uri="{FF2B5EF4-FFF2-40B4-BE49-F238E27FC236}">
                  <a16:creationId xmlns:a16="http://schemas.microsoft.com/office/drawing/2014/main" id="{C9359C07-BA7A-4CAD-8A5B-B60D19AC5ACB}"/>
                </a:ext>
              </a:extLst>
            </p:cNvPr>
            <p:cNvSpPr/>
            <p:nvPr/>
          </p:nvSpPr>
          <p:spPr>
            <a:xfrm>
              <a:off x="4619653" y="2755822"/>
              <a:ext cx="960514" cy="960514"/>
            </a:xfrm>
            <a:prstGeom prst="ellipse">
              <a:avLst/>
            </a:prstGeom>
            <a:grpFill/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sp>
          <p:nvSpPr>
            <p:cNvPr id="172" name="Равнобедренный треугольник 171">
              <a:extLst>
                <a:ext uri="{FF2B5EF4-FFF2-40B4-BE49-F238E27FC236}">
                  <a16:creationId xmlns:a16="http://schemas.microsoft.com/office/drawing/2014/main" id="{0F040FD5-6E10-49BA-ADED-A64CCA2A7766}"/>
                </a:ext>
              </a:extLst>
            </p:cNvPr>
            <p:cNvSpPr/>
            <p:nvPr/>
          </p:nvSpPr>
          <p:spPr>
            <a:xfrm rot="10800000">
              <a:off x="4670000" y="3453925"/>
              <a:ext cx="858838" cy="80720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</p:grpSp>
      <p:sp>
        <p:nvSpPr>
          <p:cNvPr id="173" name="Овал 172">
            <a:extLst>
              <a:ext uri="{FF2B5EF4-FFF2-40B4-BE49-F238E27FC236}">
                <a16:creationId xmlns:a16="http://schemas.microsoft.com/office/drawing/2014/main" id="{07EF80B2-B141-415E-AB15-950890561FFE}"/>
              </a:ext>
            </a:extLst>
          </p:cNvPr>
          <p:cNvSpPr/>
          <p:nvPr/>
        </p:nvSpPr>
        <p:spPr>
          <a:xfrm>
            <a:off x="17560585" y="10047560"/>
            <a:ext cx="148548" cy="48985"/>
          </a:xfrm>
          <a:prstGeom prst="ellipse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CB273F-A86C-4E3C-A200-A2C68CBB7FBB}"/>
              </a:ext>
            </a:extLst>
          </p:cNvPr>
          <p:cNvSpPr txBox="1"/>
          <p:nvPr/>
        </p:nvSpPr>
        <p:spPr>
          <a:xfrm>
            <a:off x="16318259" y="8207492"/>
            <a:ext cx="23104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>МЫС «ЖОНКИЕР» , МАЯК</a:t>
            </a:r>
          </a:p>
        </p:txBody>
      </p:sp>
      <p:cxnSp>
        <p:nvCxnSpPr>
          <p:cNvPr id="175" name="Прямая соединительная линия 174">
            <a:extLst>
              <a:ext uri="{FF2B5EF4-FFF2-40B4-BE49-F238E27FC236}">
                <a16:creationId xmlns:a16="http://schemas.microsoft.com/office/drawing/2014/main" id="{4D86DB85-4841-463A-A117-072D34327EE2}"/>
              </a:ext>
            </a:extLst>
          </p:cNvPr>
          <p:cNvCxnSpPr>
            <a:cxnSpLocks/>
            <a:endCxn id="174" idx="2"/>
          </p:cNvCxnSpPr>
          <p:nvPr/>
        </p:nvCxnSpPr>
        <p:spPr>
          <a:xfrm flipH="1" flipV="1">
            <a:off x="17473491" y="8730712"/>
            <a:ext cx="175602" cy="800372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74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0E6C5E74-28CA-4916-97F7-A9F2A5BE3517}"/>
              </a:ext>
            </a:extLst>
          </p:cNvPr>
          <p:cNvSpPr/>
          <p:nvPr/>
        </p:nvSpPr>
        <p:spPr>
          <a:xfrm>
            <a:off x="-34471" y="-44966"/>
            <a:ext cx="18288000" cy="103660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>
              <a:latin typeface="Open Sans Semibold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5CEF75-D69A-4195-B29C-E030BE1EA2A2}"/>
              </a:ext>
            </a:extLst>
          </p:cNvPr>
          <p:cNvSpPr txBox="1"/>
          <p:nvPr/>
        </p:nvSpPr>
        <p:spPr>
          <a:xfrm>
            <a:off x="722733" y="183160"/>
            <a:ext cx="16842534" cy="619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428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ТУРИСТИЧЕСКИЕ МАРШРУТЫ Г. АЛЕКСАНДРОВСК-САХАЛИНСКИЙ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211EC-13E5-4FB6-8532-36AE52159306}"/>
              </a:ext>
            </a:extLst>
          </p:cNvPr>
          <p:cNvSpPr txBox="1"/>
          <p:nvPr/>
        </p:nvSpPr>
        <p:spPr>
          <a:xfrm>
            <a:off x="8654143" y="4653643"/>
            <a:ext cx="979714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929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D9F889-73BA-468A-931E-52F66625571D}"/>
              </a:ext>
            </a:extLst>
          </p:cNvPr>
          <p:cNvSpPr txBox="1"/>
          <p:nvPr/>
        </p:nvSpPr>
        <p:spPr>
          <a:xfrm>
            <a:off x="8654143" y="4653643"/>
            <a:ext cx="979714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929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26E59B-CB17-4270-B16E-823D177D056A}"/>
              </a:ext>
            </a:extLst>
          </p:cNvPr>
          <p:cNvSpPr txBox="1"/>
          <p:nvPr/>
        </p:nvSpPr>
        <p:spPr>
          <a:xfrm>
            <a:off x="8654143" y="4653643"/>
            <a:ext cx="979714" cy="38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929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DEA83F-302F-44A2-B7D8-9E62EEFEBF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" t="596" r="287" b="18253"/>
          <a:stretch/>
        </p:blipFill>
        <p:spPr>
          <a:xfrm>
            <a:off x="2129246" y="1358537"/>
            <a:ext cx="14029509" cy="6608201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2000"/>
              </a:srgbClr>
            </a:outerShdw>
          </a:effectLst>
        </p:spPr>
      </p:pic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2E659CFC-F654-43AC-8278-B47D30912EE3}"/>
              </a:ext>
            </a:extLst>
          </p:cNvPr>
          <p:cNvSpPr/>
          <p:nvPr/>
        </p:nvSpPr>
        <p:spPr>
          <a:xfrm>
            <a:off x="2476501" y="1343704"/>
            <a:ext cx="10684159" cy="5020378"/>
          </a:xfrm>
          <a:custGeom>
            <a:avLst/>
            <a:gdLst>
              <a:gd name="connsiteX0" fmla="*/ 0 w 5810250"/>
              <a:gd name="connsiteY0" fmla="*/ 825500 h 825500"/>
              <a:gd name="connsiteX1" fmla="*/ 25400 w 5810250"/>
              <a:gd name="connsiteY1" fmla="*/ 787400 h 825500"/>
              <a:gd name="connsiteX2" fmla="*/ 463550 w 5810250"/>
              <a:gd name="connsiteY2" fmla="*/ 508000 h 825500"/>
              <a:gd name="connsiteX3" fmla="*/ 1181100 w 5810250"/>
              <a:gd name="connsiteY3" fmla="*/ 273050 h 825500"/>
              <a:gd name="connsiteX4" fmla="*/ 1289050 w 5810250"/>
              <a:gd name="connsiteY4" fmla="*/ 254000 h 825500"/>
              <a:gd name="connsiteX5" fmla="*/ 1720850 w 5810250"/>
              <a:gd name="connsiteY5" fmla="*/ 304800 h 825500"/>
              <a:gd name="connsiteX6" fmla="*/ 1847850 w 5810250"/>
              <a:gd name="connsiteY6" fmla="*/ 330200 h 825500"/>
              <a:gd name="connsiteX7" fmla="*/ 2667000 w 5810250"/>
              <a:gd name="connsiteY7" fmla="*/ 260350 h 825500"/>
              <a:gd name="connsiteX8" fmla="*/ 3016250 w 5810250"/>
              <a:gd name="connsiteY8" fmla="*/ 177800 h 825500"/>
              <a:gd name="connsiteX9" fmla="*/ 3429000 w 5810250"/>
              <a:gd name="connsiteY9" fmla="*/ 69850 h 825500"/>
              <a:gd name="connsiteX10" fmla="*/ 4013200 w 5810250"/>
              <a:gd name="connsiteY10" fmla="*/ 133350 h 825500"/>
              <a:gd name="connsiteX11" fmla="*/ 4394200 w 5810250"/>
              <a:gd name="connsiteY11" fmla="*/ 146050 h 825500"/>
              <a:gd name="connsiteX12" fmla="*/ 5810250 w 5810250"/>
              <a:gd name="connsiteY12" fmla="*/ 0 h 825500"/>
              <a:gd name="connsiteX0" fmla="*/ 0 w 6864350"/>
              <a:gd name="connsiteY0" fmla="*/ 127000 h 798377"/>
              <a:gd name="connsiteX1" fmla="*/ 1079500 w 6864350"/>
              <a:gd name="connsiteY1" fmla="*/ 787400 h 798377"/>
              <a:gd name="connsiteX2" fmla="*/ 1517650 w 6864350"/>
              <a:gd name="connsiteY2" fmla="*/ 508000 h 798377"/>
              <a:gd name="connsiteX3" fmla="*/ 2235200 w 6864350"/>
              <a:gd name="connsiteY3" fmla="*/ 273050 h 798377"/>
              <a:gd name="connsiteX4" fmla="*/ 2343150 w 6864350"/>
              <a:gd name="connsiteY4" fmla="*/ 254000 h 798377"/>
              <a:gd name="connsiteX5" fmla="*/ 2774950 w 6864350"/>
              <a:gd name="connsiteY5" fmla="*/ 304800 h 798377"/>
              <a:gd name="connsiteX6" fmla="*/ 2901950 w 6864350"/>
              <a:gd name="connsiteY6" fmla="*/ 330200 h 798377"/>
              <a:gd name="connsiteX7" fmla="*/ 3721100 w 6864350"/>
              <a:gd name="connsiteY7" fmla="*/ 260350 h 798377"/>
              <a:gd name="connsiteX8" fmla="*/ 4070350 w 6864350"/>
              <a:gd name="connsiteY8" fmla="*/ 177800 h 798377"/>
              <a:gd name="connsiteX9" fmla="*/ 4483100 w 6864350"/>
              <a:gd name="connsiteY9" fmla="*/ 69850 h 798377"/>
              <a:gd name="connsiteX10" fmla="*/ 5067300 w 6864350"/>
              <a:gd name="connsiteY10" fmla="*/ 133350 h 798377"/>
              <a:gd name="connsiteX11" fmla="*/ 5448300 w 6864350"/>
              <a:gd name="connsiteY11" fmla="*/ 146050 h 798377"/>
              <a:gd name="connsiteX12" fmla="*/ 6864350 w 6864350"/>
              <a:gd name="connsiteY12" fmla="*/ 0 h 798377"/>
              <a:gd name="connsiteX0" fmla="*/ 0 w 6864350"/>
              <a:gd name="connsiteY0" fmla="*/ 127000 h 508079"/>
              <a:gd name="connsiteX1" fmla="*/ 228600 w 6864350"/>
              <a:gd name="connsiteY1" fmla="*/ 247650 h 508079"/>
              <a:gd name="connsiteX2" fmla="*/ 1517650 w 6864350"/>
              <a:gd name="connsiteY2" fmla="*/ 508000 h 508079"/>
              <a:gd name="connsiteX3" fmla="*/ 2235200 w 6864350"/>
              <a:gd name="connsiteY3" fmla="*/ 273050 h 508079"/>
              <a:gd name="connsiteX4" fmla="*/ 2343150 w 6864350"/>
              <a:gd name="connsiteY4" fmla="*/ 254000 h 508079"/>
              <a:gd name="connsiteX5" fmla="*/ 2774950 w 6864350"/>
              <a:gd name="connsiteY5" fmla="*/ 304800 h 508079"/>
              <a:gd name="connsiteX6" fmla="*/ 2901950 w 6864350"/>
              <a:gd name="connsiteY6" fmla="*/ 330200 h 508079"/>
              <a:gd name="connsiteX7" fmla="*/ 3721100 w 6864350"/>
              <a:gd name="connsiteY7" fmla="*/ 260350 h 508079"/>
              <a:gd name="connsiteX8" fmla="*/ 4070350 w 6864350"/>
              <a:gd name="connsiteY8" fmla="*/ 177800 h 508079"/>
              <a:gd name="connsiteX9" fmla="*/ 4483100 w 6864350"/>
              <a:gd name="connsiteY9" fmla="*/ 69850 h 508079"/>
              <a:gd name="connsiteX10" fmla="*/ 5067300 w 6864350"/>
              <a:gd name="connsiteY10" fmla="*/ 133350 h 508079"/>
              <a:gd name="connsiteX11" fmla="*/ 5448300 w 6864350"/>
              <a:gd name="connsiteY11" fmla="*/ 146050 h 508079"/>
              <a:gd name="connsiteX12" fmla="*/ 6864350 w 6864350"/>
              <a:gd name="connsiteY12" fmla="*/ 0 h 508079"/>
              <a:gd name="connsiteX0" fmla="*/ 0 w 6864350"/>
              <a:gd name="connsiteY0" fmla="*/ 127000 h 330333"/>
              <a:gd name="connsiteX1" fmla="*/ 228600 w 6864350"/>
              <a:gd name="connsiteY1" fmla="*/ 247650 h 330333"/>
              <a:gd name="connsiteX2" fmla="*/ 838200 w 6864350"/>
              <a:gd name="connsiteY2" fmla="*/ 69850 h 330333"/>
              <a:gd name="connsiteX3" fmla="*/ 2235200 w 6864350"/>
              <a:gd name="connsiteY3" fmla="*/ 273050 h 330333"/>
              <a:gd name="connsiteX4" fmla="*/ 2343150 w 6864350"/>
              <a:gd name="connsiteY4" fmla="*/ 254000 h 330333"/>
              <a:gd name="connsiteX5" fmla="*/ 2774950 w 6864350"/>
              <a:gd name="connsiteY5" fmla="*/ 304800 h 330333"/>
              <a:gd name="connsiteX6" fmla="*/ 2901950 w 6864350"/>
              <a:gd name="connsiteY6" fmla="*/ 330200 h 330333"/>
              <a:gd name="connsiteX7" fmla="*/ 3721100 w 6864350"/>
              <a:gd name="connsiteY7" fmla="*/ 260350 h 330333"/>
              <a:gd name="connsiteX8" fmla="*/ 4070350 w 6864350"/>
              <a:gd name="connsiteY8" fmla="*/ 177800 h 330333"/>
              <a:gd name="connsiteX9" fmla="*/ 4483100 w 6864350"/>
              <a:gd name="connsiteY9" fmla="*/ 69850 h 330333"/>
              <a:gd name="connsiteX10" fmla="*/ 5067300 w 6864350"/>
              <a:gd name="connsiteY10" fmla="*/ 133350 h 330333"/>
              <a:gd name="connsiteX11" fmla="*/ 5448300 w 6864350"/>
              <a:gd name="connsiteY11" fmla="*/ 146050 h 330333"/>
              <a:gd name="connsiteX12" fmla="*/ 6864350 w 6864350"/>
              <a:gd name="connsiteY12" fmla="*/ 0 h 330333"/>
              <a:gd name="connsiteX0" fmla="*/ 0 w 6864350"/>
              <a:gd name="connsiteY0" fmla="*/ 127000 h 330333"/>
              <a:gd name="connsiteX1" fmla="*/ 228600 w 6864350"/>
              <a:gd name="connsiteY1" fmla="*/ 247650 h 330333"/>
              <a:gd name="connsiteX2" fmla="*/ 838200 w 6864350"/>
              <a:gd name="connsiteY2" fmla="*/ 69850 h 330333"/>
              <a:gd name="connsiteX3" fmla="*/ 2235200 w 6864350"/>
              <a:gd name="connsiteY3" fmla="*/ 273050 h 330333"/>
              <a:gd name="connsiteX4" fmla="*/ 2343150 w 6864350"/>
              <a:gd name="connsiteY4" fmla="*/ 254000 h 330333"/>
              <a:gd name="connsiteX5" fmla="*/ 2774950 w 6864350"/>
              <a:gd name="connsiteY5" fmla="*/ 304800 h 330333"/>
              <a:gd name="connsiteX6" fmla="*/ 2901950 w 6864350"/>
              <a:gd name="connsiteY6" fmla="*/ 330200 h 330333"/>
              <a:gd name="connsiteX7" fmla="*/ 3721100 w 6864350"/>
              <a:gd name="connsiteY7" fmla="*/ 260350 h 330333"/>
              <a:gd name="connsiteX8" fmla="*/ 4070350 w 6864350"/>
              <a:gd name="connsiteY8" fmla="*/ 177800 h 330333"/>
              <a:gd name="connsiteX9" fmla="*/ 4483100 w 6864350"/>
              <a:gd name="connsiteY9" fmla="*/ 69850 h 330333"/>
              <a:gd name="connsiteX10" fmla="*/ 5067300 w 6864350"/>
              <a:gd name="connsiteY10" fmla="*/ 133350 h 330333"/>
              <a:gd name="connsiteX11" fmla="*/ 5448300 w 6864350"/>
              <a:gd name="connsiteY11" fmla="*/ 146050 h 330333"/>
              <a:gd name="connsiteX12" fmla="*/ 6864350 w 6864350"/>
              <a:gd name="connsiteY12" fmla="*/ 0 h 330333"/>
              <a:gd name="connsiteX0" fmla="*/ 0 w 6864350"/>
              <a:gd name="connsiteY0" fmla="*/ 127000 h 330333"/>
              <a:gd name="connsiteX1" fmla="*/ 228600 w 6864350"/>
              <a:gd name="connsiteY1" fmla="*/ 247650 h 330333"/>
              <a:gd name="connsiteX2" fmla="*/ 838200 w 6864350"/>
              <a:gd name="connsiteY2" fmla="*/ 69850 h 330333"/>
              <a:gd name="connsiteX3" fmla="*/ 2235200 w 6864350"/>
              <a:gd name="connsiteY3" fmla="*/ 273050 h 330333"/>
              <a:gd name="connsiteX4" fmla="*/ 2343150 w 6864350"/>
              <a:gd name="connsiteY4" fmla="*/ 254000 h 330333"/>
              <a:gd name="connsiteX5" fmla="*/ 2774950 w 6864350"/>
              <a:gd name="connsiteY5" fmla="*/ 304800 h 330333"/>
              <a:gd name="connsiteX6" fmla="*/ 2901950 w 6864350"/>
              <a:gd name="connsiteY6" fmla="*/ 330200 h 330333"/>
              <a:gd name="connsiteX7" fmla="*/ 3721100 w 6864350"/>
              <a:gd name="connsiteY7" fmla="*/ 260350 h 330333"/>
              <a:gd name="connsiteX8" fmla="*/ 4070350 w 6864350"/>
              <a:gd name="connsiteY8" fmla="*/ 177800 h 330333"/>
              <a:gd name="connsiteX9" fmla="*/ 4483100 w 6864350"/>
              <a:gd name="connsiteY9" fmla="*/ 69850 h 330333"/>
              <a:gd name="connsiteX10" fmla="*/ 5067300 w 6864350"/>
              <a:gd name="connsiteY10" fmla="*/ 133350 h 330333"/>
              <a:gd name="connsiteX11" fmla="*/ 5448300 w 6864350"/>
              <a:gd name="connsiteY11" fmla="*/ 146050 h 330333"/>
              <a:gd name="connsiteX12" fmla="*/ 6864350 w 6864350"/>
              <a:gd name="connsiteY12" fmla="*/ 0 h 330333"/>
              <a:gd name="connsiteX0" fmla="*/ 0 w 6864350"/>
              <a:gd name="connsiteY0" fmla="*/ 158988 h 362321"/>
              <a:gd name="connsiteX1" fmla="*/ 228600 w 6864350"/>
              <a:gd name="connsiteY1" fmla="*/ 279638 h 362321"/>
              <a:gd name="connsiteX2" fmla="*/ 781050 w 6864350"/>
              <a:gd name="connsiteY2" fmla="*/ 31988 h 362321"/>
              <a:gd name="connsiteX3" fmla="*/ 2235200 w 6864350"/>
              <a:gd name="connsiteY3" fmla="*/ 305038 h 362321"/>
              <a:gd name="connsiteX4" fmla="*/ 2343150 w 6864350"/>
              <a:gd name="connsiteY4" fmla="*/ 285988 h 362321"/>
              <a:gd name="connsiteX5" fmla="*/ 2774950 w 6864350"/>
              <a:gd name="connsiteY5" fmla="*/ 336788 h 362321"/>
              <a:gd name="connsiteX6" fmla="*/ 2901950 w 6864350"/>
              <a:gd name="connsiteY6" fmla="*/ 362188 h 362321"/>
              <a:gd name="connsiteX7" fmla="*/ 3721100 w 6864350"/>
              <a:gd name="connsiteY7" fmla="*/ 292338 h 362321"/>
              <a:gd name="connsiteX8" fmla="*/ 4070350 w 6864350"/>
              <a:gd name="connsiteY8" fmla="*/ 209788 h 362321"/>
              <a:gd name="connsiteX9" fmla="*/ 4483100 w 6864350"/>
              <a:gd name="connsiteY9" fmla="*/ 101838 h 362321"/>
              <a:gd name="connsiteX10" fmla="*/ 5067300 w 6864350"/>
              <a:gd name="connsiteY10" fmla="*/ 165338 h 362321"/>
              <a:gd name="connsiteX11" fmla="*/ 5448300 w 6864350"/>
              <a:gd name="connsiteY11" fmla="*/ 178038 h 362321"/>
              <a:gd name="connsiteX12" fmla="*/ 6864350 w 6864350"/>
              <a:gd name="connsiteY12" fmla="*/ 31988 h 362321"/>
              <a:gd name="connsiteX0" fmla="*/ 0 w 6864350"/>
              <a:gd name="connsiteY0" fmla="*/ 239932 h 443265"/>
              <a:gd name="connsiteX1" fmla="*/ 228600 w 6864350"/>
              <a:gd name="connsiteY1" fmla="*/ 360582 h 443265"/>
              <a:gd name="connsiteX2" fmla="*/ 781050 w 6864350"/>
              <a:gd name="connsiteY2" fmla="*/ 112932 h 443265"/>
              <a:gd name="connsiteX3" fmla="*/ 1447800 w 6864350"/>
              <a:gd name="connsiteY3" fmla="*/ 11332 h 443265"/>
              <a:gd name="connsiteX4" fmla="*/ 2343150 w 6864350"/>
              <a:gd name="connsiteY4" fmla="*/ 366932 h 443265"/>
              <a:gd name="connsiteX5" fmla="*/ 2774950 w 6864350"/>
              <a:gd name="connsiteY5" fmla="*/ 417732 h 443265"/>
              <a:gd name="connsiteX6" fmla="*/ 2901950 w 6864350"/>
              <a:gd name="connsiteY6" fmla="*/ 443132 h 443265"/>
              <a:gd name="connsiteX7" fmla="*/ 3721100 w 6864350"/>
              <a:gd name="connsiteY7" fmla="*/ 373282 h 443265"/>
              <a:gd name="connsiteX8" fmla="*/ 4070350 w 6864350"/>
              <a:gd name="connsiteY8" fmla="*/ 290732 h 443265"/>
              <a:gd name="connsiteX9" fmla="*/ 4483100 w 6864350"/>
              <a:gd name="connsiteY9" fmla="*/ 182782 h 443265"/>
              <a:gd name="connsiteX10" fmla="*/ 5067300 w 6864350"/>
              <a:gd name="connsiteY10" fmla="*/ 246282 h 443265"/>
              <a:gd name="connsiteX11" fmla="*/ 5448300 w 6864350"/>
              <a:gd name="connsiteY11" fmla="*/ 258982 h 443265"/>
              <a:gd name="connsiteX12" fmla="*/ 6864350 w 6864350"/>
              <a:gd name="connsiteY12" fmla="*/ 112932 h 443265"/>
              <a:gd name="connsiteX0" fmla="*/ 0 w 6864350"/>
              <a:gd name="connsiteY0" fmla="*/ 248532 h 451865"/>
              <a:gd name="connsiteX1" fmla="*/ 228600 w 6864350"/>
              <a:gd name="connsiteY1" fmla="*/ 369182 h 451865"/>
              <a:gd name="connsiteX2" fmla="*/ 781050 w 6864350"/>
              <a:gd name="connsiteY2" fmla="*/ 121532 h 451865"/>
              <a:gd name="connsiteX3" fmla="*/ 1447800 w 6864350"/>
              <a:gd name="connsiteY3" fmla="*/ 19932 h 451865"/>
              <a:gd name="connsiteX4" fmla="*/ 2343150 w 6864350"/>
              <a:gd name="connsiteY4" fmla="*/ 375532 h 451865"/>
              <a:gd name="connsiteX5" fmla="*/ 2774950 w 6864350"/>
              <a:gd name="connsiteY5" fmla="*/ 426332 h 451865"/>
              <a:gd name="connsiteX6" fmla="*/ 2901950 w 6864350"/>
              <a:gd name="connsiteY6" fmla="*/ 451732 h 451865"/>
              <a:gd name="connsiteX7" fmla="*/ 3721100 w 6864350"/>
              <a:gd name="connsiteY7" fmla="*/ 381882 h 451865"/>
              <a:gd name="connsiteX8" fmla="*/ 4070350 w 6864350"/>
              <a:gd name="connsiteY8" fmla="*/ 299332 h 451865"/>
              <a:gd name="connsiteX9" fmla="*/ 4483100 w 6864350"/>
              <a:gd name="connsiteY9" fmla="*/ 191382 h 451865"/>
              <a:gd name="connsiteX10" fmla="*/ 5067300 w 6864350"/>
              <a:gd name="connsiteY10" fmla="*/ 254882 h 451865"/>
              <a:gd name="connsiteX11" fmla="*/ 5448300 w 6864350"/>
              <a:gd name="connsiteY11" fmla="*/ 267582 h 451865"/>
              <a:gd name="connsiteX12" fmla="*/ 6864350 w 6864350"/>
              <a:gd name="connsiteY12" fmla="*/ 121532 h 451865"/>
              <a:gd name="connsiteX0" fmla="*/ 0 w 6864350"/>
              <a:gd name="connsiteY0" fmla="*/ 353297 h 556630"/>
              <a:gd name="connsiteX1" fmla="*/ 228600 w 6864350"/>
              <a:gd name="connsiteY1" fmla="*/ 473947 h 556630"/>
              <a:gd name="connsiteX2" fmla="*/ 781050 w 6864350"/>
              <a:gd name="connsiteY2" fmla="*/ 226297 h 556630"/>
              <a:gd name="connsiteX3" fmla="*/ 1454150 w 6864350"/>
              <a:gd name="connsiteY3" fmla="*/ 16747 h 556630"/>
              <a:gd name="connsiteX4" fmla="*/ 2343150 w 6864350"/>
              <a:gd name="connsiteY4" fmla="*/ 480297 h 556630"/>
              <a:gd name="connsiteX5" fmla="*/ 2774950 w 6864350"/>
              <a:gd name="connsiteY5" fmla="*/ 531097 h 556630"/>
              <a:gd name="connsiteX6" fmla="*/ 2901950 w 6864350"/>
              <a:gd name="connsiteY6" fmla="*/ 556497 h 556630"/>
              <a:gd name="connsiteX7" fmla="*/ 3721100 w 6864350"/>
              <a:gd name="connsiteY7" fmla="*/ 486647 h 556630"/>
              <a:gd name="connsiteX8" fmla="*/ 4070350 w 6864350"/>
              <a:gd name="connsiteY8" fmla="*/ 404097 h 556630"/>
              <a:gd name="connsiteX9" fmla="*/ 4483100 w 6864350"/>
              <a:gd name="connsiteY9" fmla="*/ 296147 h 556630"/>
              <a:gd name="connsiteX10" fmla="*/ 5067300 w 6864350"/>
              <a:gd name="connsiteY10" fmla="*/ 359647 h 556630"/>
              <a:gd name="connsiteX11" fmla="*/ 5448300 w 6864350"/>
              <a:gd name="connsiteY11" fmla="*/ 372347 h 556630"/>
              <a:gd name="connsiteX12" fmla="*/ 6864350 w 6864350"/>
              <a:gd name="connsiteY12" fmla="*/ 226297 h 556630"/>
              <a:gd name="connsiteX0" fmla="*/ 0 w 6864350"/>
              <a:gd name="connsiteY0" fmla="*/ 641350 h 844683"/>
              <a:gd name="connsiteX1" fmla="*/ 228600 w 6864350"/>
              <a:gd name="connsiteY1" fmla="*/ 762000 h 844683"/>
              <a:gd name="connsiteX2" fmla="*/ 781050 w 6864350"/>
              <a:gd name="connsiteY2" fmla="*/ 514350 h 844683"/>
              <a:gd name="connsiteX3" fmla="*/ 1454150 w 6864350"/>
              <a:gd name="connsiteY3" fmla="*/ 304800 h 844683"/>
              <a:gd name="connsiteX4" fmla="*/ 2089150 w 6864350"/>
              <a:gd name="connsiteY4" fmla="*/ 0 h 844683"/>
              <a:gd name="connsiteX5" fmla="*/ 2774950 w 6864350"/>
              <a:gd name="connsiteY5" fmla="*/ 819150 h 844683"/>
              <a:gd name="connsiteX6" fmla="*/ 2901950 w 6864350"/>
              <a:gd name="connsiteY6" fmla="*/ 844550 h 844683"/>
              <a:gd name="connsiteX7" fmla="*/ 3721100 w 6864350"/>
              <a:gd name="connsiteY7" fmla="*/ 774700 h 844683"/>
              <a:gd name="connsiteX8" fmla="*/ 4070350 w 6864350"/>
              <a:gd name="connsiteY8" fmla="*/ 692150 h 844683"/>
              <a:gd name="connsiteX9" fmla="*/ 4483100 w 6864350"/>
              <a:gd name="connsiteY9" fmla="*/ 584200 h 844683"/>
              <a:gd name="connsiteX10" fmla="*/ 5067300 w 6864350"/>
              <a:gd name="connsiteY10" fmla="*/ 647700 h 844683"/>
              <a:gd name="connsiteX11" fmla="*/ 5448300 w 6864350"/>
              <a:gd name="connsiteY11" fmla="*/ 660400 h 844683"/>
              <a:gd name="connsiteX12" fmla="*/ 6864350 w 6864350"/>
              <a:gd name="connsiteY12" fmla="*/ 514350 h 844683"/>
              <a:gd name="connsiteX0" fmla="*/ 0 w 6864350"/>
              <a:gd name="connsiteY0" fmla="*/ 670752 h 874085"/>
              <a:gd name="connsiteX1" fmla="*/ 228600 w 6864350"/>
              <a:gd name="connsiteY1" fmla="*/ 791402 h 874085"/>
              <a:gd name="connsiteX2" fmla="*/ 781050 w 6864350"/>
              <a:gd name="connsiteY2" fmla="*/ 543752 h 874085"/>
              <a:gd name="connsiteX3" fmla="*/ 1454150 w 6864350"/>
              <a:gd name="connsiteY3" fmla="*/ 334202 h 874085"/>
              <a:gd name="connsiteX4" fmla="*/ 2089150 w 6864350"/>
              <a:gd name="connsiteY4" fmla="*/ 29402 h 874085"/>
              <a:gd name="connsiteX5" fmla="*/ 2774950 w 6864350"/>
              <a:gd name="connsiteY5" fmla="*/ 848552 h 874085"/>
              <a:gd name="connsiteX6" fmla="*/ 2901950 w 6864350"/>
              <a:gd name="connsiteY6" fmla="*/ 873952 h 874085"/>
              <a:gd name="connsiteX7" fmla="*/ 3721100 w 6864350"/>
              <a:gd name="connsiteY7" fmla="*/ 804102 h 874085"/>
              <a:gd name="connsiteX8" fmla="*/ 4070350 w 6864350"/>
              <a:gd name="connsiteY8" fmla="*/ 721552 h 874085"/>
              <a:gd name="connsiteX9" fmla="*/ 4483100 w 6864350"/>
              <a:gd name="connsiteY9" fmla="*/ 613602 h 874085"/>
              <a:gd name="connsiteX10" fmla="*/ 5067300 w 6864350"/>
              <a:gd name="connsiteY10" fmla="*/ 677102 h 874085"/>
              <a:gd name="connsiteX11" fmla="*/ 5448300 w 6864350"/>
              <a:gd name="connsiteY11" fmla="*/ 689802 h 874085"/>
              <a:gd name="connsiteX12" fmla="*/ 6864350 w 6864350"/>
              <a:gd name="connsiteY12" fmla="*/ 543752 h 874085"/>
              <a:gd name="connsiteX0" fmla="*/ 0 w 6864350"/>
              <a:gd name="connsiteY0" fmla="*/ 818046 h 1068642"/>
              <a:gd name="connsiteX1" fmla="*/ 228600 w 6864350"/>
              <a:gd name="connsiteY1" fmla="*/ 938696 h 1068642"/>
              <a:gd name="connsiteX2" fmla="*/ 781050 w 6864350"/>
              <a:gd name="connsiteY2" fmla="*/ 691046 h 1068642"/>
              <a:gd name="connsiteX3" fmla="*/ 1454150 w 6864350"/>
              <a:gd name="connsiteY3" fmla="*/ 481496 h 1068642"/>
              <a:gd name="connsiteX4" fmla="*/ 2089150 w 6864350"/>
              <a:gd name="connsiteY4" fmla="*/ 176696 h 1068642"/>
              <a:gd name="connsiteX5" fmla="*/ 2667000 w 6864350"/>
              <a:gd name="connsiteY5" fmla="*/ 170346 h 1068642"/>
              <a:gd name="connsiteX6" fmla="*/ 2901950 w 6864350"/>
              <a:gd name="connsiteY6" fmla="*/ 1021246 h 1068642"/>
              <a:gd name="connsiteX7" fmla="*/ 3721100 w 6864350"/>
              <a:gd name="connsiteY7" fmla="*/ 951396 h 1068642"/>
              <a:gd name="connsiteX8" fmla="*/ 4070350 w 6864350"/>
              <a:gd name="connsiteY8" fmla="*/ 868846 h 1068642"/>
              <a:gd name="connsiteX9" fmla="*/ 4483100 w 6864350"/>
              <a:gd name="connsiteY9" fmla="*/ 760896 h 1068642"/>
              <a:gd name="connsiteX10" fmla="*/ 5067300 w 6864350"/>
              <a:gd name="connsiteY10" fmla="*/ 824396 h 1068642"/>
              <a:gd name="connsiteX11" fmla="*/ 5448300 w 6864350"/>
              <a:gd name="connsiteY11" fmla="*/ 837096 h 1068642"/>
              <a:gd name="connsiteX12" fmla="*/ 6864350 w 6864350"/>
              <a:gd name="connsiteY12" fmla="*/ 691046 h 1068642"/>
              <a:gd name="connsiteX0" fmla="*/ 0 w 6864350"/>
              <a:gd name="connsiteY0" fmla="*/ 818046 h 952109"/>
              <a:gd name="connsiteX1" fmla="*/ 228600 w 6864350"/>
              <a:gd name="connsiteY1" fmla="*/ 938696 h 952109"/>
              <a:gd name="connsiteX2" fmla="*/ 781050 w 6864350"/>
              <a:gd name="connsiteY2" fmla="*/ 691046 h 952109"/>
              <a:gd name="connsiteX3" fmla="*/ 1454150 w 6864350"/>
              <a:gd name="connsiteY3" fmla="*/ 481496 h 952109"/>
              <a:gd name="connsiteX4" fmla="*/ 2089150 w 6864350"/>
              <a:gd name="connsiteY4" fmla="*/ 176696 h 952109"/>
              <a:gd name="connsiteX5" fmla="*/ 2667000 w 6864350"/>
              <a:gd name="connsiteY5" fmla="*/ 170346 h 952109"/>
              <a:gd name="connsiteX6" fmla="*/ 2965450 w 6864350"/>
              <a:gd name="connsiteY6" fmla="*/ 290996 h 952109"/>
              <a:gd name="connsiteX7" fmla="*/ 3721100 w 6864350"/>
              <a:gd name="connsiteY7" fmla="*/ 951396 h 952109"/>
              <a:gd name="connsiteX8" fmla="*/ 4070350 w 6864350"/>
              <a:gd name="connsiteY8" fmla="*/ 868846 h 952109"/>
              <a:gd name="connsiteX9" fmla="*/ 4483100 w 6864350"/>
              <a:gd name="connsiteY9" fmla="*/ 760896 h 952109"/>
              <a:gd name="connsiteX10" fmla="*/ 5067300 w 6864350"/>
              <a:gd name="connsiteY10" fmla="*/ 824396 h 952109"/>
              <a:gd name="connsiteX11" fmla="*/ 5448300 w 6864350"/>
              <a:gd name="connsiteY11" fmla="*/ 837096 h 952109"/>
              <a:gd name="connsiteX12" fmla="*/ 6864350 w 6864350"/>
              <a:gd name="connsiteY12" fmla="*/ 691046 h 952109"/>
              <a:gd name="connsiteX0" fmla="*/ 0 w 6864350"/>
              <a:gd name="connsiteY0" fmla="*/ 818046 h 951949"/>
              <a:gd name="connsiteX1" fmla="*/ 228600 w 6864350"/>
              <a:gd name="connsiteY1" fmla="*/ 938696 h 951949"/>
              <a:gd name="connsiteX2" fmla="*/ 781050 w 6864350"/>
              <a:gd name="connsiteY2" fmla="*/ 691046 h 951949"/>
              <a:gd name="connsiteX3" fmla="*/ 1454150 w 6864350"/>
              <a:gd name="connsiteY3" fmla="*/ 481496 h 951949"/>
              <a:gd name="connsiteX4" fmla="*/ 2089150 w 6864350"/>
              <a:gd name="connsiteY4" fmla="*/ 176696 h 951949"/>
              <a:gd name="connsiteX5" fmla="*/ 2667000 w 6864350"/>
              <a:gd name="connsiteY5" fmla="*/ 170346 h 951949"/>
              <a:gd name="connsiteX6" fmla="*/ 2965450 w 6864350"/>
              <a:gd name="connsiteY6" fmla="*/ 290996 h 951949"/>
              <a:gd name="connsiteX7" fmla="*/ 3721100 w 6864350"/>
              <a:gd name="connsiteY7" fmla="*/ 951396 h 951949"/>
              <a:gd name="connsiteX8" fmla="*/ 4070350 w 6864350"/>
              <a:gd name="connsiteY8" fmla="*/ 868846 h 951949"/>
              <a:gd name="connsiteX9" fmla="*/ 4483100 w 6864350"/>
              <a:gd name="connsiteY9" fmla="*/ 760896 h 951949"/>
              <a:gd name="connsiteX10" fmla="*/ 5067300 w 6864350"/>
              <a:gd name="connsiteY10" fmla="*/ 824396 h 951949"/>
              <a:gd name="connsiteX11" fmla="*/ 5448300 w 6864350"/>
              <a:gd name="connsiteY11" fmla="*/ 837096 h 951949"/>
              <a:gd name="connsiteX12" fmla="*/ 6864350 w 6864350"/>
              <a:gd name="connsiteY12" fmla="*/ 691046 h 951949"/>
              <a:gd name="connsiteX0" fmla="*/ 0 w 6864350"/>
              <a:gd name="connsiteY0" fmla="*/ 818046 h 951949"/>
              <a:gd name="connsiteX1" fmla="*/ 228600 w 6864350"/>
              <a:gd name="connsiteY1" fmla="*/ 938696 h 951949"/>
              <a:gd name="connsiteX2" fmla="*/ 781050 w 6864350"/>
              <a:gd name="connsiteY2" fmla="*/ 691046 h 951949"/>
              <a:gd name="connsiteX3" fmla="*/ 1454150 w 6864350"/>
              <a:gd name="connsiteY3" fmla="*/ 481496 h 951949"/>
              <a:gd name="connsiteX4" fmla="*/ 2089150 w 6864350"/>
              <a:gd name="connsiteY4" fmla="*/ 176696 h 951949"/>
              <a:gd name="connsiteX5" fmla="*/ 2667000 w 6864350"/>
              <a:gd name="connsiteY5" fmla="*/ 170346 h 951949"/>
              <a:gd name="connsiteX6" fmla="*/ 2921000 w 6864350"/>
              <a:gd name="connsiteY6" fmla="*/ 290996 h 951949"/>
              <a:gd name="connsiteX7" fmla="*/ 3721100 w 6864350"/>
              <a:gd name="connsiteY7" fmla="*/ 951396 h 951949"/>
              <a:gd name="connsiteX8" fmla="*/ 4070350 w 6864350"/>
              <a:gd name="connsiteY8" fmla="*/ 868846 h 951949"/>
              <a:gd name="connsiteX9" fmla="*/ 4483100 w 6864350"/>
              <a:gd name="connsiteY9" fmla="*/ 760896 h 951949"/>
              <a:gd name="connsiteX10" fmla="*/ 5067300 w 6864350"/>
              <a:gd name="connsiteY10" fmla="*/ 824396 h 951949"/>
              <a:gd name="connsiteX11" fmla="*/ 5448300 w 6864350"/>
              <a:gd name="connsiteY11" fmla="*/ 837096 h 951949"/>
              <a:gd name="connsiteX12" fmla="*/ 6864350 w 6864350"/>
              <a:gd name="connsiteY12" fmla="*/ 691046 h 951949"/>
              <a:gd name="connsiteX0" fmla="*/ 0 w 6864350"/>
              <a:gd name="connsiteY0" fmla="*/ 818046 h 940691"/>
              <a:gd name="connsiteX1" fmla="*/ 228600 w 6864350"/>
              <a:gd name="connsiteY1" fmla="*/ 938696 h 940691"/>
              <a:gd name="connsiteX2" fmla="*/ 781050 w 6864350"/>
              <a:gd name="connsiteY2" fmla="*/ 691046 h 940691"/>
              <a:gd name="connsiteX3" fmla="*/ 1454150 w 6864350"/>
              <a:gd name="connsiteY3" fmla="*/ 481496 h 940691"/>
              <a:gd name="connsiteX4" fmla="*/ 2089150 w 6864350"/>
              <a:gd name="connsiteY4" fmla="*/ 176696 h 940691"/>
              <a:gd name="connsiteX5" fmla="*/ 2667000 w 6864350"/>
              <a:gd name="connsiteY5" fmla="*/ 170346 h 940691"/>
              <a:gd name="connsiteX6" fmla="*/ 2921000 w 6864350"/>
              <a:gd name="connsiteY6" fmla="*/ 290996 h 940691"/>
              <a:gd name="connsiteX7" fmla="*/ 3683000 w 6864350"/>
              <a:gd name="connsiteY7" fmla="*/ 760896 h 940691"/>
              <a:gd name="connsiteX8" fmla="*/ 4070350 w 6864350"/>
              <a:gd name="connsiteY8" fmla="*/ 868846 h 940691"/>
              <a:gd name="connsiteX9" fmla="*/ 4483100 w 6864350"/>
              <a:gd name="connsiteY9" fmla="*/ 760896 h 940691"/>
              <a:gd name="connsiteX10" fmla="*/ 5067300 w 6864350"/>
              <a:gd name="connsiteY10" fmla="*/ 824396 h 940691"/>
              <a:gd name="connsiteX11" fmla="*/ 5448300 w 6864350"/>
              <a:gd name="connsiteY11" fmla="*/ 837096 h 940691"/>
              <a:gd name="connsiteX12" fmla="*/ 6864350 w 6864350"/>
              <a:gd name="connsiteY12" fmla="*/ 691046 h 940691"/>
              <a:gd name="connsiteX0" fmla="*/ 0 w 6864350"/>
              <a:gd name="connsiteY0" fmla="*/ 818046 h 940691"/>
              <a:gd name="connsiteX1" fmla="*/ 228600 w 6864350"/>
              <a:gd name="connsiteY1" fmla="*/ 938696 h 940691"/>
              <a:gd name="connsiteX2" fmla="*/ 781050 w 6864350"/>
              <a:gd name="connsiteY2" fmla="*/ 691046 h 940691"/>
              <a:gd name="connsiteX3" fmla="*/ 1454150 w 6864350"/>
              <a:gd name="connsiteY3" fmla="*/ 481496 h 940691"/>
              <a:gd name="connsiteX4" fmla="*/ 2089150 w 6864350"/>
              <a:gd name="connsiteY4" fmla="*/ 176696 h 940691"/>
              <a:gd name="connsiteX5" fmla="*/ 2667000 w 6864350"/>
              <a:gd name="connsiteY5" fmla="*/ 170346 h 940691"/>
              <a:gd name="connsiteX6" fmla="*/ 2921000 w 6864350"/>
              <a:gd name="connsiteY6" fmla="*/ 290996 h 940691"/>
              <a:gd name="connsiteX7" fmla="*/ 3683000 w 6864350"/>
              <a:gd name="connsiteY7" fmla="*/ 760896 h 940691"/>
              <a:gd name="connsiteX8" fmla="*/ 4070350 w 6864350"/>
              <a:gd name="connsiteY8" fmla="*/ 868846 h 940691"/>
              <a:gd name="connsiteX9" fmla="*/ 4483100 w 6864350"/>
              <a:gd name="connsiteY9" fmla="*/ 760896 h 940691"/>
              <a:gd name="connsiteX10" fmla="*/ 5067300 w 6864350"/>
              <a:gd name="connsiteY10" fmla="*/ 824396 h 940691"/>
              <a:gd name="connsiteX11" fmla="*/ 5448300 w 6864350"/>
              <a:gd name="connsiteY11" fmla="*/ 837096 h 940691"/>
              <a:gd name="connsiteX12" fmla="*/ 6864350 w 6864350"/>
              <a:gd name="connsiteY12" fmla="*/ 691046 h 940691"/>
              <a:gd name="connsiteX0" fmla="*/ 0 w 6864350"/>
              <a:gd name="connsiteY0" fmla="*/ 818046 h 940691"/>
              <a:gd name="connsiteX1" fmla="*/ 228600 w 6864350"/>
              <a:gd name="connsiteY1" fmla="*/ 938696 h 940691"/>
              <a:gd name="connsiteX2" fmla="*/ 781050 w 6864350"/>
              <a:gd name="connsiteY2" fmla="*/ 691046 h 940691"/>
              <a:gd name="connsiteX3" fmla="*/ 1454150 w 6864350"/>
              <a:gd name="connsiteY3" fmla="*/ 481496 h 940691"/>
              <a:gd name="connsiteX4" fmla="*/ 2089150 w 6864350"/>
              <a:gd name="connsiteY4" fmla="*/ 176696 h 940691"/>
              <a:gd name="connsiteX5" fmla="*/ 2667000 w 6864350"/>
              <a:gd name="connsiteY5" fmla="*/ 170346 h 940691"/>
              <a:gd name="connsiteX6" fmla="*/ 2921000 w 6864350"/>
              <a:gd name="connsiteY6" fmla="*/ 290996 h 940691"/>
              <a:gd name="connsiteX7" fmla="*/ 3683000 w 6864350"/>
              <a:gd name="connsiteY7" fmla="*/ 760896 h 940691"/>
              <a:gd name="connsiteX8" fmla="*/ 4070350 w 6864350"/>
              <a:gd name="connsiteY8" fmla="*/ 868846 h 940691"/>
              <a:gd name="connsiteX9" fmla="*/ 4483100 w 6864350"/>
              <a:gd name="connsiteY9" fmla="*/ 760896 h 940691"/>
              <a:gd name="connsiteX10" fmla="*/ 5067300 w 6864350"/>
              <a:gd name="connsiteY10" fmla="*/ 824396 h 940691"/>
              <a:gd name="connsiteX11" fmla="*/ 5448300 w 6864350"/>
              <a:gd name="connsiteY11" fmla="*/ 837096 h 940691"/>
              <a:gd name="connsiteX12" fmla="*/ 6864350 w 6864350"/>
              <a:gd name="connsiteY12" fmla="*/ 691046 h 940691"/>
              <a:gd name="connsiteX0" fmla="*/ 0 w 6864350"/>
              <a:gd name="connsiteY0" fmla="*/ 818046 h 1010775"/>
              <a:gd name="connsiteX1" fmla="*/ 228600 w 6864350"/>
              <a:gd name="connsiteY1" fmla="*/ 938696 h 1010775"/>
              <a:gd name="connsiteX2" fmla="*/ 781050 w 6864350"/>
              <a:gd name="connsiteY2" fmla="*/ 691046 h 1010775"/>
              <a:gd name="connsiteX3" fmla="*/ 1454150 w 6864350"/>
              <a:gd name="connsiteY3" fmla="*/ 481496 h 1010775"/>
              <a:gd name="connsiteX4" fmla="*/ 2089150 w 6864350"/>
              <a:gd name="connsiteY4" fmla="*/ 176696 h 1010775"/>
              <a:gd name="connsiteX5" fmla="*/ 2667000 w 6864350"/>
              <a:gd name="connsiteY5" fmla="*/ 170346 h 1010775"/>
              <a:gd name="connsiteX6" fmla="*/ 2921000 w 6864350"/>
              <a:gd name="connsiteY6" fmla="*/ 290996 h 1010775"/>
              <a:gd name="connsiteX7" fmla="*/ 3714750 w 6864350"/>
              <a:gd name="connsiteY7" fmla="*/ 919646 h 1010775"/>
              <a:gd name="connsiteX8" fmla="*/ 4070350 w 6864350"/>
              <a:gd name="connsiteY8" fmla="*/ 868846 h 1010775"/>
              <a:gd name="connsiteX9" fmla="*/ 4483100 w 6864350"/>
              <a:gd name="connsiteY9" fmla="*/ 760896 h 1010775"/>
              <a:gd name="connsiteX10" fmla="*/ 5067300 w 6864350"/>
              <a:gd name="connsiteY10" fmla="*/ 824396 h 1010775"/>
              <a:gd name="connsiteX11" fmla="*/ 5448300 w 6864350"/>
              <a:gd name="connsiteY11" fmla="*/ 837096 h 1010775"/>
              <a:gd name="connsiteX12" fmla="*/ 6864350 w 6864350"/>
              <a:gd name="connsiteY12" fmla="*/ 691046 h 1010775"/>
              <a:gd name="connsiteX0" fmla="*/ 0 w 6864350"/>
              <a:gd name="connsiteY0" fmla="*/ 818046 h 1010775"/>
              <a:gd name="connsiteX1" fmla="*/ 228600 w 6864350"/>
              <a:gd name="connsiteY1" fmla="*/ 938696 h 1010775"/>
              <a:gd name="connsiteX2" fmla="*/ 781050 w 6864350"/>
              <a:gd name="connsiteY2" fmla="*/ 691046 h 1010775"/>
              <a:gd name="connsiteX3" fmla="*/ 1454150 w 6864350"/>
              <a:gd name="connsiteY3" fmla="*/ 481496 h 1010775"/>
              <a:gd name="connsiteX4" fmla="*/ 2089150 w 6864350"/>
              <a:gd name="connsiteY4" fmla="*/ 176696 h 1010775"/>
              <a:gd name="connsiteX5" fmla="*/ 2667000 w 6864350"/>
              <a:gd name="connsiteY5" fmla="*/ 170346 h 1010775"/>
              <a:gd name="connsiteX6" fmla="*/ 2921000 w 6864350"/>
              <a:gd name="connsiteY6" fmla="*/ 290996 h 1010775"/>
              <a:gd name="connsiteX7" fmla="*/ 3714750 w 6864350"/>
              <a:gd name="connsiteY7" fmla="*/ 919646 h 1010775"/>
              <a:gd name="connsiteX8" fmla="*/ 4070350 w 6864350"/>
              <a:gd name="connsiteY8" fmla="*/ 868846 h 1010775"/>
              <a:gd name="connsiteX9" fmla="*/ 4483100 w 6864350"/>
              <a:gd name="connsiteY9" fmla="*/ 760896 h 1010775"/>
              <a:gd name="connsiteX10" fmla="*/ 5067300 w 6864350"/>
              <a:gd name="connsiteY10" fmla="*/ 824396 h 1010775"/>
              <a:gd name="connsiteX11" fmla="*/ 5448300 w 6864350"/>
              <a:gd name="connsiteY11" fmla="*/ 837096 h 1010775"/>
              <a:gd name="connsiteX12" fmla="*/ 6864350 w 6864350"/>
              <a:gd name="connsiteY12" fmla="*/ 691046 h 1010775"/>
              <a:gd name="connsiteX0" fmla="*/ 0 w 6864350"/>
              <a:gd name="connsiteY0" fmla="*/ 818046 h 1005651"/>
              <a:gd name="connsiteX1" fmla="*/ 228600 w 6864350"/>
              <a:gd name="connsiteY1" fmla="*/ 938696 h 1005651"/>
              <a:gd name="connsiteX2" fmla="*/ 781050 w 6864350"/>
              <a:gd name="connsiteY2" fmla="*/ 691046 h 1005651"/>
              <a:gd name="connsiteX3" fmla="*/ 1454150 w 6864350"/>
              <a:gd name="connsiteY3" fmla="*/ 481496 h 1005651"/>
              <a:gd name="connsiteX4" fmla="*/ 2089150 w 6864350"/>
              <a:gd name="connsiteY4" fmla="*/ 176696 h 1005651"/>
              <a:gd name="connsiteX5" fmla="*/ 2667000 w 6864350"/>
              <a:gd name="connsiteY5" fmla="*/ 170346 h 1005651"/>
              <a:gd name="connsiteX6" fmla="*/ 2921000 w 6864350"/>
              <a:gd name="connsiteY6" fmla="*/ 290996 h 1005651"/>
              <a:gd name="connsiteX7" fmla="*/ 3683000 w 6864350"/>
              <a:gd name="connsiteY7" fmla="*/ 913296 h 1005651"/>
              <a:gd name="connsiteX8" fmla="*/ 4070350 w 6864350"/>
              <a:gd name="connsiteY8" fmla="*/ 868846 h 1005651"/>
              <a:gd name="connsiteX9" fmla="*/ 4483100 w 6864350"/>
              <a:gd name="connsiteY9" fmla="*/ 760896 h 1005651"/>
              <a:gd name="connsiteX10" fmla="*/ 5067300 w 6864350"/>
              <a:gd name="connsiteY10" fmla="*/ 824396 h 1005651"/>
              <a:gd name="connsiteX11" fmla="*/ 5448300 w 6864350"/>
              <a:gd name="connsiteY11" fmla="*/ 837096 h 1005651"/>
              <a:gd name="connsiteX12" fmla="*/ 6864350 w 6864350"/>
              <a:gd name="connsiteY12" fmla="*/ 691046 h 1005651"/>
              <a:gd name="connsiteX0" fmla="*/ 0 w 6864350"/>
              <a:gd name="connsiteY0" fmla="*/ 818046 h 1011275"/>
              <a:gd name="connsiteX1" fmla="*/ 228600 w 6864350"/>
              <a:gd name="connsiteY1" fmla="*/ 938696 h 1011275"/>
              <a:gd name="connsiteX2" fmla="*/ 781050 w 6864350"/>
              <a:gd name="connsiteY2" fmla="*/ 691046 h 1011275"/>
              <a:gd name="connsiteX3" fmla="*/ 1454150 w 6864350"/>
              <a:gd name="connsiteY3" fmla="*/ 481496 h 1011275"/>
              <a:gd name="connsiteX4" fmla="*/ 2089150 w 6864350"/>
              <a:gd name="connsiteY4" fmla="*/ 176696 h 1011275"/>
              <a:gd name="connsiteX5" fmla="*/ 2667000 w 6864350"/>
              <a:gd name="connsiteY5" fmla="*/ 170346 h 1011275"/>
              <a:gd name="connsiteX6" fmla="*/ 2921000 w 6864350"/>
              <a:gd name="connsiteY6" fmla="*/ 290996 h 1011275"/>
              <a:gd name="connsiteX7" fmla="*/ 3683000 w 6864350"/>
              <a:gd name="connsiteY7" fmla="*/ 913296 h 1011275"/>
              <a:gd name="connsiteX8" fmla="*/ 4070350 w 6864350"/>
              <a:gd name="connsiteY8" fmla="*/ 868846 h 1011275"/>
              <a:gd name="connsiteX9" fmla="*/ 4483100 w 6864350"/>
              <a:gd name="connsiteY9" fmla="*/ 760896 h 1011275"/>
              <a:gd name="connsiteX10" fmla="*/ 5067300 w 6864350"/>
              <a:gd name="connsiteY10" fmla="*/ 824396 h 1011275"/>
              <a:gd name="connsiteX11" fmla="*/ 5448300 w 6864350"/>
              <a:gd name="connsiteY11" fmla="*/ 837096 h 1011275"/>
              <a:gd name="connsiteX12" fmla="*/ 6864350 w 6864350"/>
              <a:gd name="connsiteY12" fmla="*/ 691046 h 1011275"/>
              <a:gd name="connsiteX0" fmla="*/ 0 w 6864350"/>
              <a:gd name="connsiteY0" fmla="*/ 818046 h 1011275"/>
              <a:gd name="connsiteX1" fmla="*/ 228600 w 6864350"/>
              <a:gd name="connsiteY1" fmla="*/ 938696 h 1011275"/>
              <a:gd name="connsiteX2" fmla="*/ 781050 w 6864350"/>
              <a:gd name="connsiteY2" fmla="*/ 691046 h 1011275"/>
              <a:gd name="connsiteX3" fmla="*/ 1454150 w 6864350"/>
              <a:gd name="connsiteY3" fmla="*/ 481496 h 1011275"/>
              <a:gd name="connsiteX4" fmla="*/ 2089150 w 6864350"/>
              <a:gd name="connsiteY4" fmla="*/ 176696 h 1011275"/>
              <a:gd name="connsiteX5" fmla="*/ 2667000 w 6864350"/>
              <a:gd name="connsiteY5" fmla="*/ 170346 h 1011275"/>
              <a:gd name="connsiteX6" fmla="*/ 2921000 w 6864350"/>
              <a:gd name="connsiteY6" fmla="*/ 290996 h 1011275"/>
              <a:gd name="connsiteX7" fmla="*/ 3683000 w 6864350"/>
              <a:gd name="connsiteY7" fmla="*/ 913296 h 1011275"/>
              <a:gd name="connsiteX8" fmla="*/ 4070350 w 6864350"/>
              <a:gd name="connsiteY8" fmla="*/ 868846 h 1011275"/>
              <a:gd name="connsiteX9" fmla="*/ 4483100 w 6864350"/>
              <a:gd name="connsiteY9" fmla="*/ 760896 h 1011275"/>
              <a:gd name="connsiteX10" fmla="*/ 5067300 w 6864350"/>
              <a:gd name="connsiteY10" fmla="*/ 824396 h 1011275"/>
              <a:gd name="connsiteX11" fmla="*/ 5448300 w 6864350"/>
              <a:gd name="connsiteY11" fmla="*/ 837096 h 1011275"/>
              <a:gd name="connsiteX12" fmla="*/ 6864350 w 6864350"/>
              <a:gd name="connsiteY12" fmla="*/ 691046 h 1011275"/>
              <a:gd name="connsiteX0" fmla="*/ 0 w 6864350"/>
              <a:gd name="connsiteY0" fmla="*/ 818046 h 1064134"/>
              <a:gd name="connsiteX1" fmla="*/ 228600 w 6864350"/>
              <a:gd name="connsiteY1" fmla="*/ 938696 h 1064134"/>
              <a:gd name="connsiteX2" fmla="*/ 781050 w 6864350"/>
              <a:gd name="connsiteY2" fmla="*/ 691046 h 1064134"/>
              <a:gd name="connsiteX3" fmla="*/ 1454150 w 6864350"/>
              <a:gd name="connsiteY3" fmla="*/ 481496 h 1064134"/>
              <a:gd name="connsiteX4" fmla="*/ 2089150 w 6864350"/>
              <a:gd name="connsiteY4" fmla="*/ 176696 h 1064134"/>
              <a:gd name="connsiteX5" fmla="*/ 2667000 w 6864350"/>
              <a:gd name="connsiteY5" fmla="*/ 170346 h 1064134"/>
              <a:gd name="connsiteX6" fmla="*/ 2921000 w 6864350"/>
              <a:gd name="connsiteY6" fmla="*/ 290996 h 1064134"/>
              <a:gd name="connsiteX7" fmla="*/ 3683000 w 6864350"/>
              <a:gd name="connsiteY7" fmla="*/ 913296 h 1064134"/>
              <a:gd name="connsiteX8" fmla="*/ 4343400 w 6864350"/>
              <a:gd name="connsiteY8" fmla="*/ 1021246 h 1064134"/>
              <a:gd name="connsiteX9" fmla="*/ 4483100 w 6864350"/>
              <a:gd name="connsiteY9" fmla="*/ 760896 h 1064134"/>
              <a:gd name="connsiteX10" fmla="*/ 5067300 w 6864350"/>
              <a:gd name="connsiteY10" fmla="*/ 824396 h 1064134"/>
              <a:gd name="connsiteX11" fmla="*/ 5448300 w 6864350"/>
              <a:gd name="connsiteY11" fmla="*/ 837096 h 1064134"/>
              <a:gd name="connsiteX12" fmla="*/ 6864350 w 6864350"/>
              <a:gd name="connsiteY12" fmla="*/ 691046 h 1064134"/>
              <a:gd name="connsiteX0" fmla="*/ 0 w 6864350"/>
              <a:gd name="connsiteY0" fmla="*/ 818046 h 1062872"/>
              <a:gd name="connsiteX1" fmla="*/ 228600 w 6864350"/>
              <a:gd name="connsiteY1" fmla="*/ 938696 h 1062872"/>
              <a:gd name="connsiteX2" fmla="*/ 781050 w 6864350"/>
              <a:gd name="connsiteY2" fmla="*/ 691046 h 1062872"/>
              <a:gd name="connsiteX3" fmla="*/ 1454150 w 6864350"/>
              <a:gd name="connsiteY3" fmla="*/ 481496 h 1062872"/>
              <a:gd name="connsiteX4" fmla="*/ 2089150 w 6864350"/>
              <a:gd name="connsiteY4" fmla="*/ 176696 h 1062872"/>
              <a:gd name="connsiteX5" fmla="*/ 2667000 w 6864350"/>
              <a:gd name="connsiteY5" fmla="*/ 170346 h 1062872"/>
              <a:gd name="connsiteX6" fmla="*/ 2921000 w 6864350"/>
              <a:gd name="connsiteY6" fmla="*/ 290996 h 1062872"/>
              <a:gd name="connsiteX7" fmla="*/ 3683000 w 6864350"/>
              <a:gd name="connsiteY7" fmla="*/ 913296 h 1062872"/>
              <a:gd name="connsiteX8" fmla="*/ 4343400 w 6864350"/>
              <a:gd name="connsiteY8" fmla="*/ 1021246 h 1062872"/>
              <a:gd name="connsiteX9" fmla="*/ 4483100 w 6864350"/>
              <a:gd name="connsiteY9" fmla="*/ 760896 h 1062872"/>
              <a:gd name="connsiteX10" fmla="*/ 5067300 w 6864350"/>
              <a:gd name="connsiteY10" fmla="*/ 824396 h 1062872"/>
              <a:gd name="connsiteX11" fmla="*/ 5448300 w 6864350"/>
              <a:gd name="connsiteY11" fmla="*/ 837096 h 1062872"/>
              <a:gd name="connsiteX12" fmla="*/ 6864350 w 6864350"/>
              <a:gd name="connsiteY12" fmla="*/ 691046 h 1062872"/>
              <a:gd name="connsiteX0" fmla="*/ 0 w 6864350"/>
              <a:gd name="connsiteY0" fmla="*/ 818046 h 1035885"/>
              <a:gd name="connsiteX1" fmla="*/ 228600 w 6864350"/>
              <a:gd name="connsiteY1" fmla="*/ 938696 h 1035885"/>
              <a:gd name="connsiteX2" fmla="*/ 781050 w 6864350"/>
              <a:gd name="connsiteY2" fmla="*/ 691046 h 1035885"/>
              <a:gd name="connsiteX3" fmla="*/ 1454150 w 6864350"/>
              <a:gd name="connsiteY3" fmla="*/ 481496 h 1035885"/>
              <a:gd name="connsiteX4" fmla="*/ 2089150 w 6864350"/>
              <a:gd name="connsiteY4" fmla="*/ 176696 h 1035885"/>
              <a:gd name="connsiteX5" fmla="*/ 2667000 w 6864350"/>
              <a:gd name="connsiteY5" fmla="*/ 170346 h 1035885"/>
              <a:gd name="connsiteX6" fmla="*/ 2921000 w 6864350"/>
              <a:gd name="connsiteY6" fmla="*/ 290996 h 1035885"/>
              <a:gd name="connsiteX7" fmla="*/ 3683000 w 6864350"/>
              <a:gd name="connsiteY7" fmla="*/ 913296 h 1035885"/>
              <a:gd name="connsiteX8" fmla="*/ 4768850 w 6864350"/>
              <a:gd name="connsiteY8" fmla="*/ 957746 h 1035885"/>
              <a:gd name="connsiteX9" fmla="*/ 4483100 w 6864350"/>
              <a:gd name="connsiteY9" fmla="*/ 760896 h 1035885"/>
              <a:gd name="connsiteX10" fmla="*/ 5067300 w 6864350"/>
              <a:gd name="connsiteY10" fmla="*/ 824396 h 1035885"/>
              <a:gd name="connsiteX11" fmla="*/ 5448300 w 6864350"/>
              <a:gd name="connsiteY11" fmla="*/ 837096 h 1035885"/>
              <a:gd name="connsiteX12" fmla="*/ 6864350 w 6864350"/>
              <a:gd name="connsiteY12" fmla="*/ 691046 h 1035885"/>
              <a:gd name="connsiteX0" fmla="*/ 0 w 6864350"/>
              <a:gd name="connsiteY0" fmla="*/ 818046 h 1040978"/>
              <a:gd name="connsiteX1" fmla="*/ 228600 w 6864350"/>
              <a:gd name="connsiteY1" fmla="*/ 938696 h 1040978"/>
              <a:gd name="connsiteX2" fmla="*/ 781050 w 6864350"/>
              <a:gd name="connsiteY2" fmla="*/ 691046 h 1040978"/>
              <a:gd name="connsiteX3" fmla="*/ 1454150 w 6864350"/>
              <a:gd name="connsiteY3" fmla="*/ 481496 h 1040978"/>
              <a:gd name="connsiteX4" fmla="*/ 2089150 w 6864350"/>
              <a:gd name="connsiteY4" fmla="*/ 176696 h 1040978"/>
              <a:gd name="connsiteX5" fmla="*/ 2667000 w 6864350"/>
              <a:gd name="connsiteY5" fmla="*/ 170346 h 1040978"/>
              <a:gd name="connsiteX6" fmla="*/ 2921000 w 6864350"/>
              <a:gd name="connsiteY6" fmla="*/ 290996 h 1040978"/>
              <a:gd name="connsiteX7" fmla="*/ 3683000 w 6864350"/>
              <a:gd name="connsiteY7" fmla="*/ 913296 h 1040978"/>
              <a:gd name="connsiteX8" fmla="*/ 4768850 w 6864350"/>
              <a:gd name="connsiteY8" fmla="*/ 957746 h 1040978"/>
              <a:gd name="connsiteX9" fmla="*/ 5283200 w 6864350"/>
              <a:gd name="connsiteY9" fmla="*/ 976796 h 1040978"/>
              <a:gd name="connsiteX10" fmla="*/ 5067300 w 6864350"/>
              <a:gd name="connsiteY10" fmla="*/ 824396 h 1040978"/>
              <a:gd name="connsiteX11" fmla="*/ 5448300 w 6864350"/>
              <a:gd name="connsiteY11" fmla="*/ 837096 h 1040978"/>
              <a:gd name="connsiteX12" fmla="*/ 6864350 w 6864350"/>
              <a:gd name="connsiteY12" fmla="*/ 691046 h 1040978"/>
              <a:gd name="connsiteX0" fmla="*/ 0 w 6864350"/>
              <a:gd name="connsiteY0" fmla="*/ 818046 h 1040978"/>
              <a:gd name="connsiteX1" fmla="*/ 228600 w 6864350"/>
              <a:gd name="connsiteY1" fmla="*/ 938696 h 1040978"/>
              <a:gd name="connsiteX2" fmla="*/ 781050 w 6864350"/>
              <a:gd name="connsiteY2" fmla="*/ 691046 h 1040978"/>
              <a:gd name="connsiteX3" fmla="*/ 1454150 w 6864350"/>
              <a:gd name="connsiteY3" fmla="*/ 481496 h 1040978"/>
              <a:gd name="connsiteX4" fmla="*/ 2089150 w 6864350"/>
              <a:gd name="connsiteY4" fmla="*/ 176696 h 1040978"/>
              <a:gd name="connsiteX5" fmla="*/ 2667000 w 6864350"/>
              <a:gd name="connsiteY5" fmla="*/ 170346 h 1040978"/>
              <a:gd name="connsiteX6" fmla="*/ 2921000 w 6864350"/>
              <a:gd name="connsiteY6" fmla="*/ 290996 h 1040978"/>
              <a:gd name="connsiteX7" fmla="*/ 3683000 w 6864350"/>
              <a:gd name="connsiteY7" fmla="*/ 913296 h 1040978"/>
              <a:gd name="connsiteX8" fmla="*/ 4768850 w 6864350"/>
              <a:gd name="connsiteY8" fmla="*/ 957746 h 1040978"/>
              <a:gd name="connsiteX9" fmla="*/ 5283200 w 6864350"/>
              <a:gd name="connsiteY9" fmla="*/ 976796 h 1040978"/>
              <a:gd name="connsiteX10" fmla="*/ 5067300 w 6864350"/>
              <a:gd name="connsiteY10" fmla="*/ 824396 h 1040978"/>
              <a:gd name="connsiteX11" fmla="*/ 5448300 w 6864350"/>
              <a:gd name="connsiteY11" fmla="*/ 837096 h 1040978"/>
              <a:gd name="connsiteX12" fmla="*/ 6864350 w 6864350"/>
              <a:gd name="connsiteY12" fmla="*/ 691046 h 1040978"/>
              <a:gd name="connsiteX0" fmla="*/ 0 w 6864350"/>
              <a:gd name="connsiteY0" fmla="*/ 818046 h 1047579"/>
              <a:gd name="connsiteX1" fmla="*/ 228600 w 6864350"/>
              <a:gd name="connsiteY1" fmla="*/ 938696 h 1047579"/>
              <a:gd name="connsiteX2" fmla="*/ 781050 w 6864350"/>
              <a:gd name="connsiteY2" fmla="*/ 691046 h 1047579"/>
              <a:gd name="connsiteX3" fmla="*/ 1454150 w 6864350"/>
              <a:gd name="connsiteY3" fmla="*/ 481496 h 1047579"/>
              <a:gd name="connsiteX4" fmla="*/ 2089150 w 6864350"/>
              <a:gd name="connsiteY4" fmla="*/ 176696 h 1047579"/>
              <a:gd name="connsiteX5" fmla="*/ 2667000 w 6864350"/>
              <a:gd name="connsiteY5" fmla="*/ 170346 h 1047579"/>
              <a:gd name="connsiteX6" fmla="*/ 2921000 w 6864350"/>
              <a:gd name="connsiteY6" fmla="*/ 290996 h 1047579"/>
              <a:gd name="connsiteX7" fmla="*/ 3683000 w 6864350"/>
              <a:gd name="connsiteY7" fmla="*/ 913296 h 1047579"/>
              <a:gd name="connsiteX8" fmla="*/ 4768850 w 6864350"/>
              <a:gd name="connsiteY8" fmla="*/ 957746 h 1047579"/>
              <a:gd name="connsiteX9" fmla="*/ 5283200 w 6864350"/>
              <a:gd name="connsiteY9" fmla="*/ 976796 h 1047579"/>
              <a:gd name="connsiteX10" fmla="*/ 5067300 w 6864350"/>
              <a:gd name="connsiteY10" fmla="*/ 824396 h 1047579"/>
              <a:gd name="connsiteX11" fmla="*/ 5448300 w 6864350"/>
              <a:gd name="connsiteY11" fmla="*/ 837096 h 1047579"/>
              <a:gd name="connsiteX12" fmla="*/ 6864350 w 6864350"/>
              <a:gd name="connsiteY12" fmla="*/ 691046 h 1047579"/>
              <a:gd name="connsiteX0" fmla="*/ 0 w 6864350"/>
              <a:gd name="connsiteY0" fmla="*/ 818046 h 1040266"/>
              <a:gd name="connsiteX1" fmla="*/ 228600 w 6864350"/>
              <a:gd name="connsiteY1" fmla="*/ 938696 h 1040266"/>
              <a:gd name="connsiteX2" fmla="*/ 781050 w 6864350"/>
              <a:gd name="connsiteY2" fmla="*/ 691046 h 1040266"/>
              <a:gd name="connsiteX3" fmla="*/ 1454150 w 6864350"/>
              <a:gd name="connsiteY3" fmla="*/ 481496 h 1040266"/>
              <a:gd name="connsiteX4" fmla="*/ 2089150 w 6864350"/>
              <a:gd name="connsiteY4" fmla="*/ 176696 h 1040266"/>
              <a:gd name="connsiteX5" fmla="*/ 2667000 w 6864350"/>
              <a:gd name="connsiteY5" fmla="*/ 170346 h 1040266"/>
              <a:gd name="connsiteX6" fmla="*/ 2921000 w 6864350"/>
              <a:gd name="connsiteY6" fmla="*/ 290996 h 1040266"/>
              <a:gd name="connsiteX7" fmla="*/ 3683000 w 6864350"/>
              <a:gd name="connsiteY7" fmla="*/ 913296 h 1040266"/>
              <a:gd name="connsiteX8" fmla="*/ 4978400 w 6864350"/>
              <a:gd name="connsiteY8" fmla="*/ 938696 h 1040266"/>
              <a:gd name="connsiteX9" fmla="*/ 5283200 w 6864350"/>
              <a:gd name="connsiteY9" fmla="*/ 976796 h 1040266"/>
              <a:gd name="connsiteX10" fmla="*/ 5067300 w 6864350"/>
              <a:gd name="connsiteY10" fmla="*/ 824396 h 1040266"/>
              <a:gd name="connsiteX11" fmla="*/ 5448300 w 6864350"/>
              <a:gd name="connsiteY11" fmla="*/ 837096 h 1040266"/>
              <a:gd name="connsiteX12" fmla="*/ 6864350 w 6864350"/>
              <a:gd name="connsiteY12" fmla="*/ 691046 h 1040266"/>
              <a:gd name="connsiteX0" fmla="*/ 0 w 6864350"/>
              <a:gd name="connsiteY0" fmla="*/ 818046 h 1141558"/>
              <a:gd name="connsiteX1" fmla="*/ 228600 w 6864350"/>
              <a:gd name="connsiteY1" fmla="*/ 938696 h 1141558"/>
              <a:gd name="connsiteX2" fmla="*/ 781050 w 6864350"/>
              <a:gd name="connsiteY2" fmla="*/ 691046 h 1141558"/>
              <a:gd name="connsiteX3" fmla="*/ 1454150 w 6864350"/>
              <a:gd name="connsiteY3" fmla="*/ 481496 h 1141558"/>
              <a:gd name="connsiteX4" fmla="*/ 2089150 w 6864350"/>
              <a:gd name="connsiteY4" fmla="*/ 176696 h 1141558"/>
              <a:gd name="connsiteX5" fmla="*/ 2667000 w 6864350"/>
              <a:gd name="connsiteY5" fmla="*/ 170346 h 1141558"/>
              <a:gd name="connsiteX6" fmla="*/ 2921000 w 6864350"/>
              <a:gd name="connsiteY6" fmla="*/ 290996 h 1141558"/>
              <a:gd name="connsiteX7" fmla="*/ 3683000 w 6864350"/>
              <a:gd name="connsiteY7" fmla="*/ 913296 h 1141558"/>
              <a:gd name="connsiteX8" fmla="*/ 4978400 w 6864350"/>
              <a:gd name="connsiteY8" fmla="*/ 938696 h 1141558"/>
              <a:gd name="connsiteX9" fmla="*/ 5530850 w 6864350"/>
              <a:gd name="connsiteY9" fmla="*/ 1097446 h 1141558"/>
              <a:gd name="connsiteX10" fmla="*/ 5067300 w 6864350"/>
              <a:gd name="connsiteY10" fmla="*/ 824396 h 1141558"/>
              <a:gd name="connsiteX11" fmla="*/ 5448300 w 6864350"/>
              <a:gd name="connsiteY11" fmla="*/ 837096 h 1141558"/>
              <a:gd name="connsiteX12" fmla="*/ 6864350 w 6864350"/>
              <a:gd name="connsiteY12" fmla="*/ 691046 h 1141558"/>
              <a:gd name="connsiteX0" fmla="*/ 0 w 6864350"/>
              <a:gd name="connsiteY0" fmla="*/ 818046 h 1133749"/>
              <a:gd name="connsiteX1" fmla="*/ 228600 w 6864350"/>
              <a:gd name="connsiteY1" fmla="*/ 938696 h 1133749"/>
              <a:gd name="connsiteX2" fmla="*/ 781050 w 6864350"/>
              <a:gd name="connsiteY2" fmla="*/ 691046 h 1133749"/>
              <a:gd name="connsiteX3" fmla="*/ 1454150 w 6864350"/>
              <a:gd name="connsiteY3" fmla="*/ 481496 h 1133749"/>
              <a:gd name="connsiteX4" fmla="*/ 2089150 w 6864350"/>
              <a:gd name="connsiteY4" fmla="*/ 176696 h 1133749"/>
              <a:gd name="connsiteX5" fmla="*/ 2667000 w 6864350"/>
              <a:gd name="connsiteY5" fmla="*/ 170346 h 1133749"/>
              <a:gd name="connsiteX6" fmla="*/ 2921000 w 6864350"/>
              <a:gd name="connsiteY6" fmla="*/ 290996 h 1133749"/>
              <a:gd name="connsiteX7" fmla="*/ 3683000 w 6864350"/>
              <a:gd name="connsiteY7" fmla="*/ 913296 h 1133749"/>
              <a:gd name="connsiteX8" fmla="*/ 4978400 w 6864350"/>
              <a:gd name="connsiteY8" fmla="*/ 938696 h 1133749"/>
              <a:gd name="connsiteX9" fmla="*/ 5530850 w 6864350"/>
              <a:gd name="connsiteY9" fmla="*/ 1097446 h 1133749"/>
              <a:gd name="connsiteX10" fmla="*/ 5067300 w 6864350"/>
              <a:gd name="connsiteY10" fmla="*/ 824396 h 1133749"/>
              <a:gd name="connsiteX11" fmla="*/ 5448300 w 6864350"/>
              <a:gd name="connsiteY11" fmla="*/ 837096 h 1133749"/>
              <a:gd name="connsiteX12" fmla="*/ 6864350 w 6864350"/>
              <a:gd name="connsiteY12" fmla="*/ 691046 h 1133749"/>
              <a:gd name="connsiteX0" fmla="*/ 0 w 6864350"/>
              <a:gd name="connsiteY0" fmla="*/ 818046 h 1133749"/>
              <a:gd name="connsiteX1" fmla="*/ 228600 w 6864350"/>
              <a:gd name="connsiteY1" fmla="*/ 938696 h 1133749"/>
              <a:gd name="connsiteX2" fmla="*/ 781050 w 6864350"/>
              <a:gd name="connsiteY2" fmla="*/ 691046 h 1133749"/>
              <a:gd name="connsiteX3" fmla="*/ 1454150 w 6864350"/>
              <a:gd name="connsiteY3" fmla="*/ 481496 h 1133749"/>
              <a:gd name="connsiteX4" fmla="*/ 2089150 w 6864350"/>
              <a:gd name="connsiteY4" fmla="*/ 176696 h 1133749"/>
              <a:gd name="connsiteX5" fmla="*/ 2667000 w 6864350"/>
              <a:gd name="connsiteY5" fmla="*/ 170346 h 1133749"/>
              <a:gd name="connsiteX6" fmla="*/ 2921000 w 6864350"/>
              <a:gd name="connsiteY6" fmla="*/ 290996 h 1133749"/>
              <a:gd name="connsiteX7" fmla="*/ 3683000 w 6864350"/>
              <a:gd name="connsiteY7" fmla="*/ 913296 h 1133749"/>
              <a:gd name="connsiteX8" fmla="*/ 4978400 w 6864350"/>
              <a:gd name="connsiteY8" fmla="*/ 938696 h 1133749"/>
              <a:gd name="connsiteX9" fmla="*/ 5530850 w 6864350"/>
              <a:gd name="connsiteY9" fmla="*/ 1097446 h 1133749"/>
              <a:gd name="connsiteX10" fmla="*/ 6153150 w 6864350"/>
              <a:gd name="connsiteY10" fmla="*/ 983146 h 1133749"/>
              <a:gd name="connsiteX11" fmla="*/ 5448300 w 6864350"/>
              <a:gd name="connsiteY11" fmla="*/ 837096 h 1133749"/>
              <a:gd name="connsiteX12" fmla="*/ 6864350 w 6864350"/>
              <a:gd name="connsiteY12" fmla="*/ 691046 h 1133749"/>
              <a:gd name="connsiteX0" fmla="*/ 0 w 7236602"/>
              <a:gd name="connsiteY0" fmla="*/ 818046 h 1133749"/>
              <a:gd name="connsiteX1" fmla="*/ 228600 w 7236602"/>
              <a:gd name="connsiteY1" fmla="*/ 938696 h 1133749"/>
              <a:gd name="connsiteX2" fmla="*/ 781050 w 7236602"/>
              <a:gd name="connsiteY2" fmla="*/ 691046 h 1133749"/>
              <a:gd name="connsiteX3" fmla="*/ 1454150 w 7236602"/>
              <a:gd name="connsiteY3" fmla="*/ 481496 h 1133749"/>
              <a:gd name="connsiteX4" fmla="*/ 2089150 w 7236602"/>
              <a:gd name="connsiteY4" fmla="*/ 176696 h 1133749"/>
              <a:gd name="connsiteX5" fmla="*/ 2667000 w 7236602"/>
              <a:gd name="connsiteY5" fmla="*/ 170346 h 1133749"/>
              <a:gd name="connsiteX6" fmla="*/ 2921000 w 7236602"/>
              <a:gd name="connsiteY6" fmla="*/ 290996 h 1133749"/>
              <a:gd name="connsiteX7" fmla="*/ 3683000 w 7236602"/>
              <a:gd name="connsiteY7" fmla="*/ 913296 h 1133749"/>
              <a:gd name="connsiteX8" fmla="*/ 4978400 w 7236602"/>
              <a:gd name="connsiteY8" fmla="*/ 938696 h 1133749"/>
              <a:gd name="connsiteX9" fmla="*/ 5530850 w 7236602"/>
              <a:gd name="connsiteY9" fmla="*/ 1097446 h 1133749"/>
              <a:gd name="connsiteX10" fmla="*/ 6153150 w 7236602"/>
              <a:gd name="connsiteY10" fmla="*/ 983146 h 1133749"/>
              <a:gd name="connsiteX11" fmla="*/ 6813550 w 7236602"/>
              <a:gd name="connsiteY11" fmla="*/ 233846 h 1133749"/>
              <a:gd name="connsiteX12" fmla="*/ 6864350 w 7236602"/>
              <a:gd name="connsiteY12" fmla="*/ 691046 h 1133749"/>
              <a:gd name="connsiteX0" fmla="*/ 0 w 7236602"/>
              <a:gd name="connsiteY0" fmla="*/ 818046 h 1030081"/>
              <a:gd name="connsiteX1" fmla="*/ 228600 w 7236602"/>
              <a:gd name="connsiteY1" fmla="*/ 938696 h 1030081"/>
              <a:gd name="connsiteX2" fmla="*/ 781050 w 7236602"/>
              <a:gd name="connsiteY2" fmla="*/ 691046 h 1030081"/>
              <a:gd name="connsiteX3" fmla="*/ 1454150 w 7236602"/>
              <a:gd name="connsiteY3" fmla="*/ 481496 h 1030081"/>
              <a:gd name="connsiteX4" fmla="*/ 2089150 w 7236602"/>
              <a:gd name="connsiteY4" fmla="*/ 176696 h 1030081"/>
              <a:gd name="connsiteX5" fmla="*/ 2667000 w 7236602"/>
              <a:gd name="connsiteY5" fmla="*/ 170346 h 1030081"/>
              <a:gd name="connsiteX6" fmla="*/ 2921000 w 7236602"/>
              <a:gd name="connsiteY6" fmla="*/ 290996 h 1030081"/>
              <a:gd name="connsiteX7" fmla="*/ 3683000 w 7236602"/>
              <a:gd name="connsiteY7" fmla="*/ 913296 h 1030081"/>
              <a:gd name="connsiteX8" fmla="*/ 4978400 w 7236602"/>
              <a:gd name="connsiteY8" fmla="*/ 938696 h 1030081"/>
              <a:gd name="connsiteX9" fmla="*/ 6032500 w 7236602"/>
              <a:gd name="connsiteY9" fmla="*/ 767246 h 1030081"/>
              <a:gd name="connsiteX10" fmla="*/ 6153150 w 7236602"/>
              <a:gd name="connsiteY10" fmla="*/ 983146 h 1030081"/>
              <a:gd name="connsiteX11" fmla="*/ 6813550 w 7236602"/>
              <a:gd name="connsiteY11" fmla="*/ 233846 h 1030081"/>
              <a:gd name="connsiteX12" fmla="*/ 6864350 w 7236602"/>
              <a:gd name="connsiteY12" fmla="*/ 691046 h 1030081"/>
              <a:gd name="connsiteX0" fmla="*/ 0 w 7236602"/>
              <a:gd name="connsiteY0" fmla="*/ 818046 h 1030081"/>
              <a:gd name="connsiteX1" fmla="*/ 228600 w 7236602"/>
              <a:gd name="connsiteY1" fmla="*/ 938696 h 1030081"/>
              <a:gd name="connsiteX2" fmla="*/ 781050 w 7236602"/>
              <a:gd name="connsiteY2" fmla="*/ 691046 h 1030081"/>
              <a:gd name="connsiteX3" fmla="*/ 1454150 w 7236602"/>
              <a:gd name="connsiteY3" fmla="*/ 481496 h 1030081"/>
              <a:gd name="connsiteX4" fmla="*/ 2089150 w 7236602"/>
              <a:gd name="connsiteY4" fmla="*/ 176696 h 1030081"/>
              <a:gd name="connsiteX5" fmla="*/ 2667000 w 7236602"/>
              <a:gd name="connsiteY5" fmla="*/ 170346 h 1030081"/>
              <a:gd name="connsiteX6" fmla="*/ 2921000 w 7236602"/>
              <a:gd name="connsiteY6" fmla="*/ 290996 h 1030081"/>
              <a:gd name="connsiteX7" fmla="*/ 3683000 w 7236602"/>
              <a:gd name="connsiteY7" fmla="*/ 913296 h 1030081"/>
              <a:gd name="connsiteX8" fmla="*/ 4978400 w 7236602"/>
              <a:gd name="connsiteY8" fmla="*/ 938696 h 1030081"/>
              <a:gd name="connsiteX9" fmla="*/ 6032500 w 7236602"/>
              <a:gd name="connsiteY9" fmla="*/ 767246 h 1030081"/>
              <a:gd name="connsiteX10" fmla="*/ 6153150 w 7236602"/>
              <a:gd name="connsiteY10" fmla="*/ 983146 h 1030081"/>
              <a:gd name="connsiteX11" fmla="*/ 6813550 w 7236602"/>
              <a:gd name="connsiteY11" fmla="*/ 233846 h 1030081"/>
              <a:gd name="connsiteX12" fmla="*/ 6864350 w 7236602"/>
              <a:gd name="connsiteY12" fmla="*/ 691046 h 1030081"/>
              <a:gd name="connsiteX0" fmla="*/ 0 w 7236602"/>
              <a:gd name="connsiteY0" fmla="*/ 818046 h 1030081"/>
              <a:gd name="connsiteX1" fmla="*/ 228600 w 7236602"/>
              <a:gd name="connsiteY1" fmla="*/ 938696 h 1030081"/>
              <a:gd name="connsiteX2" fmla="*/ 781050 w 7236602"/>
              <a:gd name="connsiteY2" fmla="*/ 691046 h 1030081"/>
              <a:gd name="connsiteX3" fmla="*/ 1454150 w 7236602"/>
              <a:gd name="connsiteY3" fmla="*/ 481496 h 1030081"/>
              <a:gd name="connsiteX4" fmla="*/ 2089150 w 7236602"/>
              <a:gd name="connsiteY4" fmla="*/ 176696 h 1030081"/>
              <a:gd name="connsiteX5" fmla="*/ 2667000 w 7236602"/>
              <a:gd name="connsiteY5" fmla="*/ 170346 h 1030081"/>
              <a:gd name="connsiteX6" fmla="*/ 2921000 w 7236602"/>
              <a:gd name="connsiteY6" fmla="*/ 290996 h 1030081"/>
              <a:gd name="connsiteX7" fmla="*/ 3683000 w 7236602"/>
              <a:gd name="connsiteY7" fmla="*/ 913296 h 1030081"/>
              <a:gd name="connsiteX8" fmla="*/ 4978400 w 7236602"/>
              <a:gd name="connsiteY8" fmla="*/ 938696 h 1030081"/>
              <a:gd name="connsiteX9" fmla="*/ 6032500 w 7236602"/>
              <a:gd name="connsiteY9" fmla="*/ 767246 h 1030081"/>
              <a:gd name="connsiteX10" fmla="*/ 6153150 w 7236602"/>
              <a:gd name="connsiteY10" fmla="*/ 983146 h 1030081"/>
              <a:gd name="connsiteX11" fmla="*/ 6813550 w 7236602"/>
              <a:gd name="connsiteY11" fmla="*/ 233846 h 1030081"/>
              <a:gd name="connsiteX12" fmla="*/ 6864350 w 7236602"/>
              <a:gd name="connsiteY12" fmla="*/ 691046 h 1030081"/>
              <a:gd name="connsiteX0" fmla="*/ 0 w 7236602"/>
              <a:gd name="connsiteY0" fmla="*/ 818046 h 1031222"/>
              <a:gd name="connsiteX1" fmla="*/ 228600 w 7236602"/>
              <a:gd name="connsiteY1" fmla="*/ 938696 h 1031222"/>
              <a:gd name="connsiteX2" fmla="*/ 781050 w 7236602"/>
              <a:gd name="connsiteY2" fmla="*/ 691046 h 1031222"/>
              <a:gd name="connsiteX3" fmla="*/ 1454150 w 7236602"/>
              <a:gd name="connsiteY3" fmla="*/ 481496 h 1031222"/>
              <a:gd name="connsiteX4" fmla="*/ 2089150 w 7236602"/>
              <a:gd name="connsiteY4" fmla="*/ 176696 h 1031222"/>
              <a:gd name="connsiteX5" fmla="*/ 2667000 w 7236602"/>
              <a:gd name="connsiteY5" fmla="*/ 170346 h 1031222"/>
              <a:gd name="connsiteX6" fmla="*/ 2921000 w 7236602"/>
              <a:gd name="connsiteY6" fmla="*/ 290996 h 1031222"/>
              <a:gd name="connsiteX7" fmla="*/ 3683000 w 7236602"/>
              <a:gd name="connsiteY7" fmla="*/ 913296 h 1031222"/>
              <a:gd name="connsiteX8" fmla="*/ 4978400 w 7236602"/>
              <a:gd name="connsiteY8" fmla="*/ 938696 h 1031222"/>
              <a:gd name="connsiteX9" fmla="*/ 6153150 w 7236602"/>
              <a:gd name="connsiteY9" fmla="*/ 741846 h 1031222"/>
              <a:gd name="connsiteX10" fmla="*/ 6153150 w 7236602"/>
              <a:gd name="connsiteY10" fmla="*/ 983146 h 1031222"/>
              <a:gd name="connsiteX11" fmla="*/ 6813550 w 7236602"/>
              <a:gd name="connsiteY11" fmla="*/ 233846 h 1031222"/>
              <a:gd name="connsiteX12" fmla="*/ 6864350 w 7236602"/>
              <a:gd name="connsiteY12" fmla="*/ 691046 h 1031222"/>
              <a:gd name="connsiteX0" fmla="*/ 0 w 7236602"/>
              <a:gd name="connsiteY0" fmla="*/ 818046 h 1029515"/>
              <a:gd name="connsiteX1" fmla="*/ 228600 w 7236602"/>
              <a:gd name="connsiteY1" fmla="*/ 938696 h 1029515"/>
              <a:gd name="connsiteX2" fmla="*/ 781050 w 7236602"/>
              <a:gd name="connsiteY2" fmla="*/ 691046 h 1029515"/>
              <a:gd name="connsiteX3" fmla="*/ 1454150 w 7236602"/>
              <a:gd name="connsiteY3" fmla="*/ 481496 h 1029515"/>
              <a:gd name="connsiteX4" fmla="*/ 2089150 w 7236602"/>
              <a:gd name="connsiteY4" fmla="*/ 176696 h 1029515"/>
              <a:gd name="connsiteX5" fmla="*/ 2667000 w 7236602"/>
              <a:gd name="connsiteY5" fmla="*/ 170346 h 1029515"/>
              <a:gd name="connsiteX6" fmla="*/ 2921000 w 7236602"/>
              <a:gd name="connsiteY6" fmla="*/ 290996 h 1029515"/>
              <a:gd name="connsiteX7" fmla="*/ 3683000 w 7236602"/>
              <a:gd name="connsiteY7" fmla="*/ 913296 h 1029515"/>
              <a:gd name="connsiteX8" fmla="*/ 4978400 w 7236602"/>
              <a:gd name="connsiteY8" fmla="*/ 938696 h 1029515"/>
              <a:gd name="connsiteX9" fmla="*/ 5962650 w 7236602"/>
              <a:gd name="connsiteY9" fmla="*/ 779946 h 1029515"/>
              <a:gd name="connsiteX10" fmla="*/ 6153150 w 7236602"/>
              <a:gd name="connsiteY10" fmla="*/ 983146 h 1029515"/>
              <a:gd name="connsiteX11" fmla="*/ 6813550 w 7236602"/>
              <a:gd name="connsiteY11" fmla="*/ 233846 h 1029515"/>
              <a:gd name="connsiteX12" fmla="*/ 6864350 w 7236602"/>
              <a:gd name="connsiteY12" fmla="*/ 691046 h 1029515"/>
              <a:gd name="connsiteX0" fmla="*/ 0 w 7236602"/>
              <a:gd name="connsiteY0" fmla="*/ 818046 h 1028954"/>
              <a:gd name="connsiteX1" fmla="*/ 228600 w 7236602"/>
              <a:gd name="connsiteY1" fmla="*/ 938696 h 1028954"/>
              <a:gd name="connsiteX2" fmla="*/ 781050 w 7236602"/>
              <a:gd name="connsiteY2" fmla="*/ 691046 h 1028954"/>
              <a:gd name="connsiteX3" fmla="*/ 1454150 w 7236602"/>
              <a:gd name="connsiteY3" fmla="*/ 481496 h 1028954"/>
              <a:gd name="connsiteX4" fmla="*/ 2089150 w 7236602"/>
              <a:gd name="connsiteY4" fmla="*/ 176696 h 1028954"/>
              <a:gd name="connsiteX5" fmla="*/ 2667000 w 7236602"/>
              <a:gd name="connsiteY5" fmla="*/ 170346 h 1028954"/>
              <a:gd name="connsiteX6" fmla="*/ 2921000 w 7236602"/>
              <a:gd name="connsiteY6" fmla="*/ 290996 h 1028954"/>
              <a:gd name="connsiteX7" fmla="*/ 3683000 w 7236602"/>
              <a:gd name="connsiteY7" fmla="*/ 913296 h 1028954"/>
              <a:gd name="connsiteX8" fmla="*/ 4978400 w 7236602"/>
              <a:gd name="connsiteY8" fmla="*/ 938696 h 1028954"/>
              <a:gd name="connsiteX9" fmla="*/ 6000750 w 7236602"/>
              <a:gd name="connsiteY9" fmla="*/ 792646 h 1028954"/>
              <a:gd name="connsiteX10" fmla="*/ 6153150 w 7236602"/>
              <a:gd name="connsiteY10" fmla="*/ 983146 h 1028954"/>
              <a:gd name="connsiteX11" fmla="*/ 6813550 w 7236602"/>
              <a:gd name="connsiteY11" fmla="*/ 233846 h 1028954"/>
              <a:gd name="connsiteX12" fmla="*/ 6864350 w 7236602"/>
              <a:gd name="connsiteY12" fmla="*/ 691046 h 1028954"/>
              <a:gd name="connsiteX0" fmla="*/ 0 w 7236602"/>
              <a:gd name="connsiteY0" fmla="*/ 818046 h 1028954"/>
              <a:gd name="connsiteX1" fmla="*/ 228600 w 7236602"/>
              <a:gd name="connsiteY1" fmla="*/ 938696 h 1028954"/>
              <a:gd name="connsiteX2" fmla="*/ 781050 w 7236602"/>
              <a:gd name="connsiteY2" fmla="*/ 691046 h 1028954"/>
              <a:gd name="connsiteX3" fmla="*/ 1454150 w 7236602"/>
              <a:gd name="connsiteY3" fmla="*/ 481496 h 1028954"/>
              <a:gd name="connsiteX4" fmla="*/ 2089150 w 7236602"/>
              <a:gd name="connsiteY4" fmla="*/ 176696 h 1028954"/>
              <a:gd name="connsiteX5" fmla="*/ 2667000 w 7236602"/>
              <a:gd name="connsiteY5" fmla="*/ 170346 h 1028954"/>
              <a:gd name="connsiteX6" fmla="*/ 2921000 w 7236602"/>
              <a:gd name="connsiteY6" fmla="*/ 290996 h 1028954"/>
              <a:gd name="connsiteX7" fmla="*/ 3683000 w 7236602"/>
              <a:gd name="connsiteY7" fmla="*/ 913296 h 1028954"/>
              <a:gd name="connsiteX8" fmla="*/ 4978400 w 7236602"/>
              <a:gd name="connsiteY8" fmla="*/ 938696 h 1028954"/>
              <a:gd name="connsiteX9" fmla="*/ 6000750 w 7236602"/>
              <a:gd name="connsiteY9" fmla="*/ 792646 h 1028954"/>
              <a:gd name="connsiteX10" fmla="*/ 6153150 w 7236602"/>
              <a:gd name="connsiteY10" fmla="*/ 983146 h 1028954"/>
              <a:gd name="connsiteX11" fmla="*/ 6813550 w 7236602"/>
              <a:gd name="connsiteY11" fmla="*/ 233846 h 1028954"/>
              <a:gd name="connsiteX12" fmla="*/ 6864350 w 7236602"/>
              <a:gd name="connsiteY12" fmla="*/ 691046 h 1028954"/>
              <a:gd name="connsiteX0" fmla="*/ 0 w 7236602"/>
              <a:gd name="connsiteY0" fmla="*/ 818046 h 1028954"/>
              <a:gd name="connsiteX1" fmla="*/ 228600 w 7236602"/>
              <a:gd name="connsiteY1" fmla="*/ 938696 h 1028954"/>
              <a:gd name="connsiteX2" fmla="*/ 781050 w 7236602"/>
              <a:gd name="connsiteY2" fmla="*/ 691046 h 1028954"/>
              <a:gd name="connsiteX3" fmla="*/ 1454150 w 7236602"/>
              <a:gd name="connsiteY3" fmla="*/ 481496 h 1028954"/>
              <a:gd name="connsiteX4" fmla="*/ 2089150 w 7236602"/>
              <a:gd name="connsiteY4" fmla="*/ 176696 h 1028954"/>
              <a:gd name="connsiteX5" fmla="*/ 2667000 w 7236602"/>
              <a:gd name="connsiteY5" fmla="*/ 170346 h 1028954"/>
              <a:gd name="connsiteX6" fmla="*/ 2921000 w 7236602"/>
              <a:gd name="connsiteY6" fmla="*/ 290996 h 1028954"/>
              <a:gd name="connsiteX7" fmla="*/ 3683000 w 7236602"/>
              <a:gd name="connsiteY7" fmla="*/ 913296 h 1028954"/>
              <a:gd name="connsiteX8" fmla="*/ 4978400 w 7236602"/>
              <a:gd name="connsiteY8" fmla="*/ 938696 h 1028954"/>
              <a:gd name="connsiteX9" fmla="*/ 6000750 w 7236602"/>
              <a:gd name="connsiteY9" fmla="*/ 792646 h 1028954"/>
              <a:gd name="connsiteX10" fmla="*/ 6153150 w 7236602"/>
              <a:gd name="connsiteY10" fmla="*/ 983146 h 1028954"/>
              <a:gd name="connsiteX11" fmla="*/ 6813550 w 7236602"/>
              <a:gd name="connsiteY11" fmla="*/ 233846 h 1028954"/>
              <a:gd name="connsiteX12" fmla="*/ 6864350 w 7236602"/>
              <a:gd name="connsiteY12" fmla="*/ 691046 h 1028954"/>
              <a:gd name="connsiteX0" fmla="*/ 0 w 7236602"/>
              <a:gd name="connsiteY0" fmla="*/ 818046 h 1030364"/>
              <a:gd name="connsiteX1" fmla="*/ 228600 w 7236602"/>
              <a:gd name="connsiteY1" fmla="*/ 938696 h 1030364"/>
              <a:gd name="connsiteX2" fmla="*/ 781050 w 7236602"/>
              <a:gd name="connsiteY2" fmla="*/ 691046 h 1030364"/>
              <a:gd name="connsiteX3" fmla="*/ 1454150 w 7236602"/>
              <a:gd name="connsiteY3" fmla="*/ 481496 h 1030364"/>
              <a:gd name="connsiteX4" fmla="*/ 2089150 w 7236602"/>
              <a:gd name="connsiteY4" fmla="*/ 176696 h 1030364"/>
              <a:gd name="connsiteX5" fmla="*/ 2667000 w 7236602"/>
              <a:gd name="connsiteY5" fmla="*/ 170346 h 1030364"/>
              <a:gd name="connsiteX6" fmla="*/ 2921000 w 7236602"/>
              <a:gd name="connsiteY6" fmla="*/ 290996 h 1030364"/>
              <a:gd name="connsiteX7" fmla="*/ 3683000 w 7236602"/>
              <a:gd name="connsiteY7" fmla="*/ 913296 h 1030364"/>
              <a:gd name="connsiteX8" fmla="*/ 4978400 w 7236602"/>
              <a:gd name="connsiteY8" fmla="*/ 938696 h 1030364"/>
              <a:gd name="connsiteX9" fmla="*/ 6026150 w 7236602"/>
              <a:gd name="connsiteY9" fmla="*/ 760896 h 1030364"/>
              <a:gd name="connsiteX10" fmla="*/ 6153150 w 7236602"/>
              <a:gd name="connsiteY10" fmla="*/ 983146 h 1030364"/>
              <a:gd name="connsiteX11" fmla="*/ 6813550 w 7236602"/>
              <a:gd name="connsiteY11" fmla="*/ 233846 h 1030364"/>
              <a:gd name="connsiteX12" fmla="*/ 6864350 w 7236602"/>
              <a:gd name="connsiteY12" fmla="*/ 691046 h 1030364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53150 w 7236602"/>
              <a:gd name="connsiteY10" fmla="*/ 983146 h 1027980"/>
              <a:gd name="connsiteX11" fmla="*/ 6813550 w 7236602"/>
              <a:gd name="connsiteY11" fmla="*/ 233846 h 1027980"/>
              <a:gd name="connsiteX12" fmla="*/ 6864350 w 7236602"/>
              <a:gd name="connsiteY12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53150 w 7236602"/>
              <a:gd name="connsiteY10" fmla="*/ 983146 h 1027980"/>
              <a:gd name="connsiteX11" fmla="*/ 6813550 w 7236602"/>
              <a:gd name="connsiteY11" fmla="*/ 233846 h 1027980"/>
              <a:gd name="connsiteX12" fmla="*/ 6864350 w 7236602"/>
              <a:gd name="connsiteY12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591300 w 7236602"/>
              <a:gd name="connsiteY10" fmla="*/ 402121 h 1027980"/>
              <a:gd name="connsiteX11" fmla="*/ 6813550 w 7236602"/>
              <a:gd name="connsiteY11" fmla="*/ 233846 h 1027980"/>
              <a:gd name="connsiteX12" fmla="*/ 6864350 w 7236602"/>
              <a:gd name="connsiteY12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591300 w 7236602"/>
              <a:gd name="connsiteY10" fmla="*/ 402121 h 1027980"/>
              <a:gd name="connsiteX11" fmla="*/ 6813550 w 7236602"/>
              <a:gd name="connsiteY11" fmla="*/ 233846 h 1027980"/>
              <a:gd name="connsiteX12" fmla="*/ 6864350 w 7236602"/>
              <a:gd name="connsiteY12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72200 w 7236602"/>
              <a:gd name="connsiteY10" fmla="*/ 646598 h 1027980"/>
              <a:gd name="connsiteX11" fmla="*/ 6591300 w 7236602"/>
              <a:gd name="connsiteY11" fmla="*/ 402121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223000 w 7236602"/>
              <a:gd name="connsiteY10" fmla="*/ 700573 h 1027980"/>
              <a:gd name="connsiteX11" fmla="*/ 6591300 w 7236602"/>
              <a:gd name="connsiteY11" fmla="*/ 402121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223000 w 7236602"/>
              <a:gd name="connsiteY10" fmla="*/ 700573 h 1027980"/>
              <a:gd name="connsiteX11" fmla="*/ 6457950 w 7236602"/>
              <a:gd name="connsiteY11" fmla="*/ 500546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69025 w 7236602"/>
              <a:gd name="connsiteY10" fmla="*/ 732323 h 1027980"/>
              <a:gd name="connsiteX11" fmla="*/ 6457950 w 7236602"/>
              <a:gd name="connsiteY11" fmla="*/ 500546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69025 w 7236602"/>
              <a:gd name="connsiteY10" fmla="*/ 732323 h 1027980"/>
              <a:gd name="connsiteX11" fmla="*/ 6457950 w 7236602"/>
              <a:gd name="connsiteY11" fmla="*/ 500546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6600 w 7236602"/>
              <a:gd name="connsiteY9" fmla="*/ 814871 h 1027980"/>
              <a:gd name="connsiteX10" fmla="*/ 6169025 w 7236602"/>
              <a:gd name="connsiteY10" fmla="*/ 732323 h 1027980"/>
              <a:gd name="connsiteX11" fmla="*/ 6457950 w 7236602"/>
              <a:gd name="connsiteY11" fmla="*/ 500546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28535"/>
              <a:gd name="connsiteX1" fmla="*/ 228600 w 7236602"/>
              <a:gd name="connsiteY1" fmla="*/ 938696 h 1028535"/>
              <a:gd name="connsiteX2" fmla="*/ 781050 w 7236602"/>
              <a:gd name="connsiteY2" fmla="*/ 691046 h 1028535"/>
              <a:gd name="connsiteX3" fmla="*/ 1454150 w 7236602"/>
              <a:gd name="connsiteY3" fmla="*/ 481496 h 1028535"/>
              <a:gd name="connsiteX4" fmla="*/ 2089150 w 7236602"/>
              <a:gd name="connsiteY4" fmla="*/ 176696 h 1028535"/>
              <a:gd name="connsiteX5" fmla="*/ 2667000 w 7236602"/>
              <a:gd name="connsiteY5" fmla="*/ 170346 h 1028535"/>
              <a:gd name="connsiteX6" fmla="*/ 2921000 w 7236602"/>
              <a:gd name="connsiteY6" fmla="*/ 290996 h 1028535"/>
              <a:gd name="connsiteX7" fmla="*/ 3683000 w 7236602"/>
              <a:gd name="connsiteY7" fmla="*/ 913296 h 1028535"/>
              <a:gd name="connsiteX8" fmla="*/ 4978400 w 7236602"/>
              <a:gd name="connsiteY8" fmla="*/ 938696 h 1028535"/>
              <a:gd name="connsiteX9" fmla="*/ 5800725 w 7236602"/>
              <a:gd name="connsiteY9" fmla="*/ 802171 h 1028535"/>
              <a:gd name="connsiteX10" fmla="*/ 6169025 w 7236602"/>
              <a:gd name="connsiteY10" fmla="*/ 732323 h 1028535"/>
              <a:gd name="connsiteX11" fmla="*/ 6457950 w 7236602"/>
              <a:gd name="connsiteY11" fmla="*/ 500546 h 1028535"/>
              <a:gd name="connsiteX12" fmla="*/ 6813550 w 7236602"/>
              <a:gd name="connsiteY12" fmla="*/ 233846 h 1028535"/>
              <a:gd name="connsiteX13" fmla="*/ 6864350 w 7236602"/>
              <a:gd name="connsiteY13" fmla="*/ 691046 h 1028535"/>
              <a:gd name="connsiteX0" fmla="*/ 0 w 7236602"/>
              <a:gd name="connsiteY0" fmla="*/ 818046 h 1027980"/>
              <a:gd name="connsiteX1" fmla="*/ 228600 w 7236602"/>
              <a:gd name="connsiteY1" fmla="*/ 938696 h 1027980"/>
              <a:gd name="connsiteX2" fmla="*/ 781050 w 7236602"/>
              <a:gd name="connsiteY2" fmla="*/ 691046 h 1027980"/>
              <a:gd name="connsiteX3" fmla="*/ 1454150 w 7236602"/>
              <a:gd name="connsiteY3" fmla="*/ 481496 h 1027980"/>
              <a:gd name="connsiteX4" fmla="*/ 2089150 w 7236602"/>
              <a:gd name="connsiteY4" fmla="*/ 176696 h 1027980"/>
              <a:gd name="connsiteX5" fmla="*/ 2667000 w 7236602"/>
              <a:gd name="connsiteY5" fmla="*/ 170346 h 1027980"/>
              <a:gd name="connsiteX6" fmla="*/ 2921000 w 7236602"/>
              <a:gd name="connsiteY6" fmla="*/ 290996 h 1027980"/>
              <a:gd name="connsiteX7" fmla="*/ 3683000 w 7236602"/>
              <a:gd name="connsiteY7" fmla="*/ 913296 h 1027980"/>
              <a:gd name="connsiteX8" fmla="*/ 4978400 w 7236602"/>
              <a:gd name="connsiteY8" fmla="*/ 938696 h 1027980"/>
              <a:gd name="connsiteX9" fmla="*/ 5813425 w 7236602"/>
              <a:gd name="connsiteY9" fmla="*/ 814871 h 1027980"/>
              <a:gd name="connsiteX10" fmla="*/ 6169025 w 7236602"/>
              <a:gd name="connsiteY10" fmla="*/ 732323 h 1027980"/>
              <a:gd name="connsiteX11" fmla="*/ 6457950 w 7236602"/>
              <a:gd name="connsiteY11" fmla="*/ 500546 h 1027980"/>
              <a:gd name="connsiteX12" fmla="*/ 6813550 w 7236602"/>
              <a:gd name="connsiteY12" fmla="*/ 233846 h 1027980"/>
              <a:gd name="connsiteX13" fmla="*/ 6864350 w 7236602"/>
              <a:gd name="connsiteY13" fmla="*/ 691046 h 1027980"/>
              <a:gd name="connsiteX0" fmla="*/ 0 w 7236602"/>
              <a:gd name="connsiteY0" fmla="*/ 818046 h 1035894"/>
              <a:gd name="connsiteX1" fmla="*/ 228600 w 7236602"/>
              <a:gd name="connsiteY1" fmla="*/ 938696 h 1035894"/>
              <a:gd name="connsiteX2" fmla="*/ 781050 w 7236602"/>
              <a:gd name="connsiteY2" fmla="*/ 691046 h 1035894"/>
              <a:gd name="connsiteX3" fmla="*/ 1454150 w 7236602"/>
              <a:gd name="connsiteY3" fmla="*/ 481496 h 1035894"/>
              <a:gd name="connsiteX4" fmla="*/ 2089150 w 7236602"/>
              <a:gd name="connsiteY4" fmla="*/ 176696 h 1035894"/>
              <a:gd name="connsiteX5" fmla="*/ 2667000 w 7236602"/>
              <a:gd name="connsiteY5" fmla="*/ 170346 h 1035894"/>
              <a:gd name="connsiteX6" fmla="*/ 2921000 w 7236602"/>
              <a:gd name="connsiteY6" fmla="*/ 290996 h 1035894"/>
              <a:gd name="connsiteX7" fmla="*/ 3683000 w 7236602"/>
              <a:gd name="connsiteY7" fmla="*/ 913296 h 1035894"/>
              <a:gd name="connsiteX8" fmla="*/ 4978400 w 7236602"/>
              <a:gd name="connsiteY8" fmla="*/ 938696 h 1035894"/>
              <a:gd name="connsiteX9" fmla="*/ 5813425 w 7236602"/>
              <a:gd name="connsiteY9" fmla="*/ 814871 h 1035894"/>
              <a:gd name="connsiteX10" fmla="*/ 6169025 w 7236602"/>
              <a:gd name="connsiteY10" fmla="*/ 732323 h 1035894"/>
              <a:gd name="connsiteX11" fmla="*/ 6457950 w 7236602"/>
              <a:gd name="connsiteY11" fmla="*/ 500546 h 1035894"/>
              <a:gd name="connsiteX12" fmla="*/ 6813550 w 7236602"/>
              <a:gd name="connsiteY12" fmla="*/ 233846 h 1035894"/>
              <a:gd name="connsiteX13" fmla="*/ 6864350 w 7236602"/>
              <a:gd name="connsiteY13" fmla="*/ 691046 h 1035894"/>
              <a:gd name="connsiteX0" fmla="*/ 0 w 9521825"/>
              <a:gd name="connsiteY0" fmla="*/ 2698750 h 2916598"/>
              <a:gd name="connsiteX1" fmla="*/ 228600 w 9521825"/>
              <a:gd name="connsiteY1" fmla="*/ 2819400 h 2916598"/>
              <a:gd name="connsiteX2" fmla="*/ 781050 w 9521825"/>
              <a:gd name="connsiteY2" fmla="*/ 2571750 h 2916598"/>
              <a:gd name="connsiteX3" fmla="*/ 1454150 w 9521825"/>
              <a:gd name="connsiteY3" fmla="*/ 2362200 h 2916598"/>
              <a:gd name="connsiteX4" fmla="*/ 2089150 w 9521825"/>
              <a:gd name="connsiteY4" fmla="*/ 2057400 h 2916598"/>
              <a:gd name="connsiteX5" fmla="*/ 2667000 w 9521825"/>
              <a:gd name="connsiteY5" fmla="*/ 2051050 h 2916598"/>
              <a:gd name="connsiteX6" fmla="*/ 2921000 w 9521825"/>
              <a:gd name="connsiteY6" fmla="*/ 2171700 h 2916598"/>
              <a:gd name="connsiteX7" fmla="*/ 3683000 w 9521825"/>
              <a:gd name="connsiteY7" fmla="*/ 2794000 h 2916598"/>
              <a:gd name="connsiteX8" fmla="*/ 4978400 w 9521825"/>
              <a:gd name="connsiteY8" fmla="*/ 2819400 h 2916598"/>
              <a:gd name="connsiteX9" fmla="*/ 5813425 w 9521825"/>
              <a:gd name="connsiteY9" fmla="*/ 2695575 h 2916598"/>
              <a:gd name="connsiteX10" fmla="*/ 6169025 w 9521825"/>
              <a:gd name="connsiteY10" fmla="*/ 2613027 h 2916598"/>
              <a:gd name="connsiteX11" fmla="*/ 6457950 w 9521825"/>
              <a:gd name="connsiteY11" fmla="*/ 2381250 h 2916598"/>
              <a:gd name="connsiteX12" fmla="*/ 6813550 w 9521825"/>
              <a:gd name="connsiteY12" fmla="*/ 2114550 h 2916598"/>
              <a:gd name="connsiteX13" fmla="*/ 9521825 w 9521825"/>
              <a:gd name="connsiteY13" fmla="*/ 0 h 2916598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813550 w 9964738"/>
              <a:gd name="connsiteY12" fmla="*/ 3590925 h 4392973"/>
              <a:gd name="connsiteX13" fmla="*/ 9964738 w 9964738"/>
              <a:gd name="connsiteY13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813550 w 9964738"/>
              <a:gd name="connsiteY12" fmla="*/ 3590925 h 4392973"/>
              <a:gd name="connsiteX13" fmla="*/ 8004174 w 9964738"/>
              <a:gd name="connsiteY13" fmla="*/ 2651128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37350 w 9964738"/>
              <a:gd name="connsiteY12" fmla="*/ 3619500 h 4392973"/>
              <a:gd name="connsiteX13" fmla="*/ 8004174 w 9964738"/>
              <a:gd name="connsiteY13" fmla="*/ 2651128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37350 w 9964738"/>
              <a:gd name="connsiteY12" fmla="*/ 3619500 h 4392973"/>
              <a:gd name="connsiteX13" fmla="*/ 7980362 w 9964738"/>
              <a:gd name="connsiteY13" fmla="*/ 2641603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37350 w 9964738"/>
              <a:gd name="connsiteY12" fmla="*/ 3619500 h 4392973"/>
              <a:gd name="connsiteX13" fmla="*/ 7980362 w 9964738"/>
              <a:gd name="connsiteY13" fmla="*/ 2641603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37350 w 9964738"/>
              <a:gd name="connsiteY12" fmla="*/ 3619500 h 4392973"/>
              <a:gd name="connsiteX13" fmla="*/ 7970837 w 9964738"/>
              <a:gd name="connsiteY13" fmla="*/ 2598740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9964738 w 9964738"/>
              <a:gd name="connsiteY14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8232774 w 9964738"/>
              <a:gd name="connsiteY14" fmla="*/ 2089153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7874 w 9964738"/>
              <a:gd name="connsiteY14" fmla="*/ 1779591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85024 w 9964738"/>
              <a:gd name="connsiteY14" fmla="*/ 1789116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85024 w 9964738"/>
              <a:gd name="connsiteY14" fmla="*/ 1789116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9964738 w 9964738"/>
              <a:gd name="connsiteY15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23162 w 9964738"/>
              <a:gd name="connsiteY15" fmla="*/ 1379541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632700 w 9964738"/>
              <a:gd name="connsiteY15" fmla="*/ 1165228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632700 w 9964738"/>
              <a:gd name="connsiteY15" fmla="*/ 1165228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632700 w 9964738"/>
              <a:gd name="connsiteY15" fmla="*/ 1165228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13638 w 9964738"/>
              <a:gd name="connsiteY15" fmla="*/ 1255715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13638 w 9964738"/>
              <a:gd name="connsiteY15" fmla="*/ 1255715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9964738 w 9964738"/>
              <a:gd name="connsiteY16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40739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40739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64537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57950 w 9964738"/>
              <a:gd name="connsiteY11" fmla="*/ 3857625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69025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75550 w 9964738"/>
              <a:gd name="connsiteY15" fmla="*/ 118904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42162 w 9964738"/>
              <a:gd name="connsiteY14" fmla="*/ 1774829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5493 w 9964738"/>
              <a:gd name="connsiteY14" fmla="*/ 1762923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25493 w 9964738"/>
              <a:gd name="connsiteY14" fmla="*/ 1762923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39780 w 9964738"/>
              <a:gd name="connsiteY14" fmla="*/ 1758160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70837 w 9964738"/>
              <a:gd name="connsiteY13" fmla="*/ 2598740 h 4392973"/>
              <a:gd name="connsiteX14" fmla="*/ 7139780 w 9964738"/>
              <a:gd name="connsiteY14" fmla="*/ 1758160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9964738"/>
              <a:gd name="connsiteY0" fmla="*/ 4175125 h 4392973"/>
              <a:gd name="connsiteX1" fmla="*/ 228600 w 9964738"/>
              <a:gd name="connsiteY1" fmla="*/ 4295775 h 4392973"/>
              <a:gd name="connsiteX2" fmla="*/ 781050 w 9964738"/>
              <a:gd name="connsiteY2" fmla="*/ 4048125 h 4392973"/>
              <a:gd name="connsiteX3" fmla="*/ 1454150 w 9964738"/>
              <a:gd name="connsiteY3" fmla="*/ 3838575 h 4392973"/>
              <a:gd name="connsiteX4" fmla="*/ 2089150 w 9964738"/>
              <a:gd name="connsiteY4" fmla="*/ 3533775 h 4392973"/>
              <a:gd name="connsiteX5" fmla="*/ 2667000 w 9964738"/>
              <a:gd name="connsiteY5" fmla="*/ 3527425 h 4392973"/>
              <a:gd name="connsiteX6" fmla="*/ 2921000 w 9964738"/>
              <a:gd name="connsiteY6" fmla="*/ 3648075 h 4392973"/>
              <a:gd name="connsiteX7" fmla="*/ 3683000 w 9964738"/>
              <a:gd name="connsiteY7" fmla="*/ 4270375 h 4392973"/>
              <a:gd name="connsiteX8" fmla="*/ 4978400 w 9964738"/>
              <a:gd name="connsiteY8" fmla="*/ 4295775 h 4392973"/>
              <a:gd name="connsiteX9" fmla="*/ 5813425 w 9964738"/>
              <a:gd name="connsiteY9" fmla="*/ 4171950 h 4392973"/>
              <a:gd name="connsiteX10" fmla="*/ 6152356 w 9964738"/>
              <a:gd name="connsiteY10" fmla="*/ 4089402 h 4392973"/>
              <a:gd name="connsiteX11" fmla="*/ 6462713 w 9964738"/>
              <a:gd name="connsiteY11" fmla="*/ 3843338 h 4392973"/>
              <a:gd name="connsiteX12" fmla="*/ 6708775 w 9964738"/>
              <a:gd name="connsiteY12" fmla="*/ 3643313 h 4392973"/>
              <a:gd name="connsiteX13" fmla="*/ 7944644 w 9964738"/>
              <a:gd name="connsiteY13" fmla="*/ 2613028 h 4392973"/>
              <a:gd name="connsiteX14" fmla="*/ 7139780 w 9964738"/>
              <a:gd name="connsiteY14" fmla="*/ 1758160 h 4392973"/>
              <a:gd name="connsiteX15" fmla="*/ 7512050 w 9964738"/>
              <a:gd name="connsiteY15" fmla="*/ 1208090 h 4392973"/>
              <a:gd name="connsiteX16" fmla="*/ 8388349 w 9964738"/>
              <a:gd name="connsiteY16" fmla="*/ 790578 h 4392973"/>
              <a:gd name="connsiteX17" fmla="*/ 9964738 w 9964738"/>
              <a:gd name="connsiteY17" fmla="*/ 0 h 4392973"/>
              <a:gd name="connsiteX0" fmla="*/ 0 w 10052845"/>
              <a:gd name="connsiteY0" fmla="*/ 4222750 h 4440598"/>
              <a:gd name="connsiteX1" fmla="*/ 228600 w 10052845"/>
              <a:gd name="connsiteY1" fmla="*/ 4343400 h 4440598"/>
              <a:gd name="connsiteX2" fmla="*/ 781050 w 10052845"/>
              <a:gd name="connsiteY2" fmla="*/ 4095750 h 4440598"/>
              <a:gd name="connsiteX3" fmla="*/ 1454150 w 10052845"/>
              <a:gd name="connsiteY3" fmla="*/ 3886200 h 4440598"/>
              <a:gd name="connsiteX4" fmla="*/ 2089150 w 10052845"/>
              <a:gd name="connsiteY4" fmla="*/ 3581400 h 4440598"/>
              <a:gd name="connsiteX5" fmla="*/ 2667000 w 10052845"/>
              <a:gd name="connsiteY5" fmla="*/ 3575050 h 4440598"/>
              <a:gd name="connsiteX6" fmla="*/ 2921000 w 10052845"/>
              <a:gd name="connsiteY6" fmla="*/ 3695700 h 4440598"/>
              <a:gd name="connsiteX7" fmla="*/ 3683000 w 10052845"/>
              <a:gd name="connsiteY7" fmla="*/ 4318000 h 4440598"/>
              <a:gd name="connsiteX8" fmla="*/ 4978400 w 10052845"/>
              <a:gd name="connsiteY8" fmla="*/ 4343400 h 4440598"/>
              <a:gd name="connsiteX9" fmla="*/ 5813425 w 10052845"/>
              <a:gd name="connsiteY9" fmla="*/ 4219575 h 4440598"/>
              <a:gd name="connsiteX10" fmla="*/ 6152356 w 10052845"/>
              <a:gd name="connsiteY10" fmla="*/ 4137027 h 4440598"/>
              <a:gd name="connsiteX11" fmla="*/ 6462713 w 10052845"/>
              <a:gd name="connsiteY11" fmla="*/ 3890963 h 4440598"/>
              <a:gd name="connsiteX12" fmla="*/ 6708775 w 10052845"/>
              <a:gd name="connsiteY12" fmla="*/ 3690938 h 4440598"/>
              <a:gd name="connsiteX13" fmla="*/ 7944644 w 10052845"/>
              <a:gd name="connsiteY13" fmla="*/ 2660653 h 4440598"/>
              <a:gd name="connsiteX14" fmla="*/ 7139780 w 10052845"/>
              <a:gd name="connsiteY14" fmla="*/ 1805785 h 4440598"/>
              <a:gd name="connsiteX15" fmla="*/ 7512050 w 10052845"/>
              <a:gd name="connsiteY15" fmla="*/ 1255715 h 4440598"/>
              <a:gd name="connsiteX16" fmla="*/ 8388349 w 10052845"/>
              <a:gd name="connsiteY16" fmla="*/ 838203 h 4440598"/>
              <a:gd name="connsiteX17" fmla="*/ 10052845 w 10052845"/>
              <a:gd name="connsiteY17" fmla="*/ 0 h 4440598"/>
              <a:gd name="connsiteX0" fmla="*/ 0 w 10071895"/>
              <a:gd name="connsiteY0" fmla="*/ 4234656 h 4452504"/>
              <a:gd name="connsiteX1" fmla="*/ 228600 w 10071895"/>
              <a:gd name="connsiteY1" fmla="*/ 4355306 h 4452504"/>
              <a:gd name="connsiteX2" fmla="*/ 781050 w 10071895"/>
              <a:gd name="connsiteY2" fmla="*/ 4107656 h 4452504"/>
              <a:gd name="connsiteX3" fmla="*/ 1454150 w 10071895"/>
              <a:gd name="connsiteY3" fmla="*/ 3898106 h 4452504"/>
              <a:gd name="connsiteX4" fmla="*/ 2089150 w 10071895"/>
              <a:gd name="connsiteY4" fmla="*/ 3593306 h 4452504"/>
              <a:gd name="connsiteX5" fmla="*/ 2667000 w 10071895"/>
              <a:gd name="connsiteY5" fmla="*/ 3586956 h 4452504"/>
              <a:gd name="connsiteX6" fmla="*/ 2921000 w 10071895"/>
              <a:gd name="connsiteY6" fmla="*/ 3707606 h 4452504"/>
              <a:gd name="connsiteX7" fmla="*/ 3683000 w 10071895"/>
              <a:gd name="connsiteY7" fmla="*/ 4329906 h 4452504"/>
              <a:gd name="connsiteX8" fmla="*/ 4978400 w 10071895"/>
              <a:gd name="connsiteY8" fmla="*/ 4355306 h 4452504"/>
              <a:gd name="connsiteX9" fmla="*/ 5813425 w 10071895"/>
              <a:gd name="connsiteY9" fmla="*/ 4231481 h 4452504"/>
              <a:gd name="connsiteX10" fmla="*/ 6152356 w 10071895"/>
              <a:gd name="connsiteY10" fmla="*/ 4148933 h 4452504"/>
              <a:gd name="connsiteX11" fmla="*/ 6462713 w 10071895"/>
              <a:gd name="connsiteY11" fmla="*/ 3902869 h 4452504"/>
              <a:gd name="connsiteX12" fmla="*/ 6708775 w 10071895"/>
              <a:gd name="connsiteY12" fmla="*/ 3702844 h 4452504"/>
              <a:gd name="connsiteX13" fmla="*/ 7944644 w 10071895"/>
              <a:gd name="connsiteY13" fmla="*/ 2672559 h 4452504"/>
              <a:gd name="connsiteX14" fmla="*/ 7139780 w 10071895"/>
              <a:gd name="connsiteY14" fmla="*/ 1817691 h 4452504"/>
              <a:gd name="connsiteX15" fmla="*/ 7512050 w 10071895"/>
              <a:gd name="connsiteY15" fmla="*/ 1267621 h 4452504"/>
              <a:gd name="connsiteX16" fmla="*/ 8388349 w 10071895"/>
              <a:gd name="connsiteY16" fmla="*/ 850109 h 4452504"/>
              <a:gd name="connsiteX17" fmla="*/ 10071895 w 10071895"/>
              <a:gd name="connsiteY17" fmla="*/ 0 h 4452504"/>
              <a:gd name="connsiteX0" fmla="*/ 0 w 10071895"/>
              <a:gd name="connsiteY0" fmla="*/ 4227512 h 4445360"/>
              <a:gd name="connsiteX1" fmla="*/ 228600 w 10071895"/>
              <a:gd name="connsiteY1" fmla="*/ 4348162 h 4445360"/>
              <a:gd name="connsiteX2" fmla="*/ 781050 w 10071895"/>
              <a:gd name="connsiteY2" fmla="*/ 4100512 h 4445360"/>
              <a:gd name="connsiteX3" fmla="*/ 1454150 w 10071895"/>
              <a:gd name="connsiteY3" fmla="*/ 3890962 h 4445360"/>
              <a:gd name="connsiteX4" fmla="*/ 2089150 w 10071895"/>
              <a:gd name="connsiteY4" fmla="*/ 3586162 h 4445360"/>
              <a:gd name="connsiteX5" fmla="*/ 2667000 w 10071895"/>
              <a:gd name="connsiteY5" fmla="*/ 3579812 h 4445360"/>
              <a:gd name="connsiteX6" fmla="*/ 2921000 w 10071895"/>
              <a:gd name="connsiteY6" fmla="*/ 3700462 h 4445360"/>
              <a:gd name="connsiteX7" fmla="*/ 3683000 w 10071895"/>
              <a:gd name="connsiteY7" fmla="*/ 4322762 h 4445360"/>
              <a:gd name="connsiteX8" fmla="*/ 4978400 w 10071895"/>
              <a:gd name="connsiteY8" fmla="*/ 4348162 h 4445360"/>
              <a:gd name="connsiteX9" fmla="*/ 5813425 w 10071895"/>
              <a:gd name="connsiteY9" fmla="*/ 4224337 h 4445360"/>
              <a:gd name="connsiteX10" fmla="*/ 6152356 w 10071895"/>
              <a:gd name="connsiteY10" fmla="*/ 4141789 h 4445360"/>
              <a:gd name="connsiteX11" fmla="*/ 6462713 w 10071895"/>
              <a:gd name="connsiteY11" fmla="*/ 3895725 h 4445360"/>
              <a:gd name="connsiteX12" fmla="*/ 6708775 w 10071895"/>
              <a:gd name="connsiteY12" fmla="*/ 3695700 h 4445360"/>
              <a:gd name="connsiteX13" fmla="*/ 7944644 w 10071895"/>
              <a:gd name="connsiteY13" fmla="*/ 2665415 h 4445360"/>
              <a:gd name="connsiteX14" fmla="*/ 7139780 w 10071895"/>
              <a:gd name="connsiteY14" fmla="*/ 1810547 h 4445360"/>
              <a:gd name="connsiteX15" fmla="*/ 7512050 w 10071895"/>
              <a:gd name="connsiteY15" fmla="*/ 1260477 h 4445360"/>
              <a:gd name="connsiteX16" fmla="*/ 8388349 w 10071895"/>
              <a:gd name="connsiteY16" fmla="*/ 842965 h 4445360"/>
              <a:gd name="connsiteX17" fmla="*/ 10071895 w 10071895"/>
              <a:gd name="connsiteY17" fmla="*/ 0 h 4445360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39780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4380 w 9971882"/>
              <a:gd name="connsiteY14" fmla="*/ 1754984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4380 w 9971882"/>
              <a:gd name="connsiteY14" fmla="*/ 1754984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6462713 w 9971882"/>
              <a:gd name="connsiteY11" fmla="*/ 384333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392972"/>
              <a:gd name="connsiteX1" fmla="*/ 228600 w 9971882"/>
              <a:gd name="connsiteY1" fmla="*/ 4295774 h 4392972"/>
              <a:gd name="connsiteX2" fmla="*/ 781050 w 9971882"/>
              <a:gd name="connsiteY2" fmla="*/ 4048124 h 4392972"/>
              <a:gd name="connsiteX3" fmla="*/ 1454150 w 9971882"/>
              <a:gd name="connsiteY3" fmla="*/ 3838574 h 4392972"/>
              <a:gd name="connsiteX4" fmla="*/ 2089150 w 9971882"/>
              <a:gd name="connsiteY4" fmla="*/ 3533774 h 4392972"/>
              <a:gd name="connsiteX5" fmla="*/ 2667000 w 9971882"/>
              <a:gd name="connsiteY5" fmla="*/ 3527424 h 4392972"/>
              <a:gd name="connsiteX6" fmla="*/ 2921000 w 9971882"/>
              <a:gd name="connsiteY6" fmla="*/ 3648074 h 4392972"/>
              <a:gd name="connsiteX7" fmla="*/ 3683000 w 9971882"/>
              <a:gd name="connsiteY7" fmla="*/ 4270374 h 4392972"/>
              <a:gd name="connsiteX8" fmla="*/ 4978400 w 9971882"/>
              <a:gd name="connsiteY8" fmla="*/ 4295774 h 4392972"/>
              <a:gd name="connsiteX9" fmla="*/ 5813425 w 9971882"/>
              <a:gd name="connsiteY9" fmla="*/ 4171949 h 4392972"/>
              <a:gd name="connsiteX10" fmla="*/ 6152356 w 9971882"/>
              <a:gd name="connsiteY10" fmla="*/ 4089401 h 4392972"/>
              <a:gd name="connsiteX11" fmla="*/ 7194233 w 9971882"/>
              <a:gd name="connsiteY11" fmla="*/ 4277677 h 4392972"/>
              <a:gd name="connsiteX12" fmla="*/ 6708775 w 9971882"/>
              <a:gd name="connsiteY12" fmla="*/ 3643312 h 4392972"/>
              <a:gd name="connsiteX13" fmla="*/ 7944644 w 9971882"/>
              <a:gd name="connsiteY13" fmla="*/ 2613027 h 4392972"/>
              <a:gd name="connsiteX14" fmla="*/ 7117555 w 9971882"/>
              <a:gd name="connsiteY14" fmla="*/ 1758159 h 4392972"/>
              <a:gd name="connsiteX15" fmla="*/ 7512050 w 9971882"/>
              <a:gd name="connsiteY15" fmla="*/ 1208089 h 4392972"/>
              <a:gd name="connsiteX16" fmla="*/ 8388349 w 9971882"/>
              <a:gd name="connsiteY16" fmla="*/ 790577 h 4392972"/>
              <a:gd name="connsiteX17" fmla="*/ 9971882 w 9971882"/>
              <a:gd name="connsiteY17" fmla="*/ 0 h 4392972"/>
              <a:gd name="connsiteX0" fmla="*/ 0 w 9971882"/>
              <a:gd name="connsiteY0" fmla="*/ 4175124 h 4691996"/>
              <a:gd name="connsiteX1" fmla="*/ 228600 w 9971882"/>
              <a:gd name="connsiteY1" fmla="*/ 4295774 h 4691996"/>
              <a:gd name="connsiteX2" fmla="*/ 781050 w 9971882"/>
              <a:gd name="connsiteY2" fmla="*/ 4048124 h 4691996"/>
              <a:gd name="connsiteX3" fmla="*/ 1454150 w 9971882"/>
              <a:gd name="connsiteY3" fmla="*/ 3838574 h 4691996"/>
              <a:gd name="connsiteX4" fmla="*/ 2089150 w 9971882"/>
              <a:gd name="connsiteY4" fmla="*/ 3533774 h 4691996"/>
              <a:gd name="connsiteX5" fmla="*/ 2667000 w 9971882"/>
              <a:gd name="connsiteY5" fmla="*/ 3527424 h 4691996"/>
              <a:gd name="connsiteX6" fmla="*/ 2921000 w 9971882"/>
              <a:gd name="connsiteY6" fmla="*/ 3648074 h 4691996"/>
              <a:gd name="connsiteX7" fmla="*/ 3683000 w 9971882"/>
              <a:gd name="connsiteY7" fmla="*/ 4270374 h 4691996"/>
              <a:gd name="connsiteX8" fmla="*/ 4978400 w 9971882"/>
              <a:gd name="connsiteY8" fmla="*/ 4295774 h 4691996"/>
              <a:gd name="connsiteX9" fmla="*/ 5813425 w 9971882"/>
              <a:gd name="connsiteY9" fmla="*/ 4171949 h 4691996"/>
              <a:gd name="connsiteX10" fmla="*/ 6152356 w 9971882"/>
              <a:gd name="connsiteY10" fmla="*/ 4089401 h 4691996"/>
              <a:gd name="connsiteX11" fmla="*/ 6703059 w 9971882"/>
              <a:gd name="connsiteY11" fmla="*/ 4689477 h 4691996"/>
              <a:gd name="connsiteX12" fmla="*/ 7194233 w 9971882"/>
              <a:gd name="connsiteY12" fmla="*/ 4277677 h 4691996"/>
              <a:gd name="connsiteX13" fmla="*/ 6708775 w 9971882"/>
              <a:gd name="connsiteY13" fmla="*/ 3643312 h 4691996"/>
              <a:gd name="connsiteX14" fmla="*/ 7944644 w 9971882"/>
              <a:gd name="connsiteY14" fmla="*/ 2613027 h 4691996"/>
              <a:gd name="connsiteX15" fmla="*/ 7117555 w 9971882"/>
              <a:gd name="connsiteY15" fmla="*/ 1758159 h 4691996"/>
              <a:gd name="connsiteX16" fmla="*/ 7512050 w 9971882"/>
              <a:gd name="connsiteY16" fmla="*/ 1208089 h 4691996"/>
              <a:gd name="connsiteX17" fmla="*/ 8388349 w 9971882"/>
              <a:gd name="connsiteY17" fmla="*/ 790577 h 4691996"/>
              <a:gd name="connsiteX18" fmla="*/ 9971882 w 9971882"/>
              <a:gd name="connsiteY18" fmla="*/ 0 h 4691996"/>
              <a:gd name="connsiteX0" fmla="*/ 0 w 9971882"/>
              <a:gd name="connsiteY0" fmla="*/ 4175124 h 4691736"/>
              <a:gd name="connsiteX1" fmla="*/ 228600 w 9971882"/>
              <a:gd name="connsiteY1" fmla="*/ 4295774 h 4691736"/>
              <a:gd name="connsiteX2" fmla="*/ 781050 w 9971882"/>
              <a:gd name="connsiteY2" fmla="*/ 4048124 h 4691736"/>
              <a:gd name="connsiteX3" fmla="*/ 1454150 w 9971882"/>
              <a:gd name="connsiteY3" fmla="*/ 3838574 h 4691736"/>
              <a:gd name="connsiteX4" fmla="*/ 2089150 w 9971882"/>
              <a:gd name="connsiteY4" fmla="*/ 3533774 h 4691736"/>
              <a:gd name="connsiteX5" fmla="*/ 2667000 w 9971882"/>
              <a:gd name="connsiteY5" fmla="*/ 3527424 h 4691736"/>
              <a:gd name="connsiteX6" fmla="*/ 2921000 w 9971882"/>
              <a:gd name="connsiteY6" fmla="*/ 3648074 h 4691736"/>
              <a:gd name="connsiteX7" fmla="*/ 3683000 w 9971882"/>
              <a:gd name="connsiteY7" fmla="*/ 4270374 h 4691736"/>
              <a:gd name="connsiteX8" fmla="*/ 4978400 w 9971882"/>
              <a:gd name="connsiteY8" fmla="*/ 4295774 h 4691736"/>
              <a:gd name="connsiteX9" fmla="*/ 5813425 w 9971882"/>
              <a:gd name="connsiteY9" fmla="*/ 4171949 h 4691736"/>
              <a:gd name="connsiteX10" fmla="*/ 6152356 w 9971882"/>
              <a:gd name="connsiteY10" fmla="*/ 4089401 h 4691736"/>
              <a:gd name="connsiteX11" fmla="*/ 6703059 w 9971882"/>
              <a:gd name="connsiteY11" fmla="*/ 4689477 h 4691736"/>
              <a:gd name="connsiteX12" fmla="*/ 7194233 w 9971882"/>
              <a:gd name="connsiteY12" fmla="*/ 4277677 h 4691736"/>
              <a:gd name="connsiteX13" fmla="*/ 6939279 w 9971882"/>
              <a:gd name="connsiteY13" fmla="*/ 3851277 h 4691736"/>
              <a:gd name="connsiteX14" fmla="*/ 6708775 w 9971882"/>
              <a:gd name="connsiteY14" fmla="*/ 3643312 h 4691736"/>
              <a:gd name="connsiteX15" fmla="*/ 7944644 w 9971882"/>
              <a:gd name="connsiteY15" fmla="*/ 2613027 h 4691736"/>
              <a:gd name="connsiteX16" fmla="*/ 7117555 w 9971882"/>
              <a:gd name="connsiteY16" fmla="*/ 1758159 h 4691736"/>
              <a:gd name="connsiteX17" fmla="*/ 7512050 w 9971882"/>
              <a:gd name="connsiteY17" fmla="*/ 1208089 h 4691736"/>
              <a:gd name="connsiteX18" fmla="*/ 8388349 w 9971882"/>
              <a:gd name="connsiteY18" fmla="*/ 790577 h 4691736"/>
              <a:gd name="connsiteX19" fmla="*/ 9971882 w 9971882"/>
              <a:gd name="connsiteY19" fmla="*/ 0 h 4691736"/>
              <a:gd name="connsiteX0" fmla="*/ 0 w 9971882"/>
              <a:gd name="connsiteY0" fmla="*/ 4175124 h 4691736"/>
              <a:gd name="connsiteX1" fmla="*/ 228600 w 9971882"/>
              <a:gd name="connsiteY1" fmla="*/ 4295774 h 4691736"/>
              <a:gd name="connsiteX2" fmla="*/ 781050 w 9971882"/>
              <a:gd name="connsiteY2" fmla="*/ 4048124 h 4691736"/>
              <a:gd name="connsiteX3" fmla="*/ 1454150 w 9971882"/>
              <a:gd name="connsiteY3" fmla="*/ 3838574 h 4691736"/>
              <a:gd name="connsiteX4" fmla="*/ 2089150 w 9971882"/>
              <a:gd name="connsiteY4" fmla="*/ 3533774 h 4691736"/>
              <a:gd name="connsiteX5" fmla="*/ 2667000 w 9971882"/>
              <a:gd name="connsiteY5" fmla="*/ 3527424 h 4691736"/>
              <a:gd name="connsiteX6" fmla="*/ 2921000 w 9971882"/>
              <a:gd name="connsiteY6" fmla="*/ 3648074 h 4691736"/>
              <a:gd name="connsiteX7" fmla="*/ 3683000 w 9971882"/>
              <a:gd name="connsiteY7" fmla="*/ 4270374 h 4691736"/>
              <a:gd name="connsiteX8" fmla="*/ 4978400 w 9971882"/>
              <a:gd name="connsiteY8" fmla="*/ 4295774 h 4691736"/>
              <a:gd name="connsiteX9" fmla="*/ 5813425 w 9971882"/>
              <a:gd name="connsiteY9" fmla="*/ 4171949 h 4691736"/>
              <a:gd name="connsiteX10" fmla="*/ 6152356 w 9971882"/>
              <a:gd name="connsiteY10" fmla="*/ 4089401 h 4691736"/>
              <a:gd name="connsiteX11" fmla="*/ 6703059 w 9971882"/>
              <a:gd name="connsiteY11" fmla="*/ 4689477 h 4691736"/>
              <a:gd name="connsiteX12" fmla="*/ 7194233 w 9971882"/>
              <a:gd name="connsiteY12" fmla="*/ 4277677 h 4691736"/>
              <a:gd name="connsiteX13" fmla="*/ 6939279 w 9971882"/>
              <a:gd name="connsiteY13" fmla="*/ 3851277 h 4691736"/>
              <a:gd name="connsiteX14" fmla="*/ 6708775 w 9971882"/>
              <a:gd name="connsiteY14" fmla="*/ 3643312 h 4691736"/>
              <a:gd name="connsiteX15" fmla="*/ 7944644 w 9971882"/>
              <a:gd name="connsiteY15" fmla="*/ 2613027 h 4691736"/>
              <a:gd name="connsiteX16" fmla="*/ 7117555 w 9971882"/>
              <a:gd name="connsiteY16" fmla="*/ 1758159 h 4691736"/>
              <a:gd name="connsiteX17" fmla="*/ 7512050 w 9971882"/>
              <a:gd name="connsiteY17" fmla="*/ 1208089 h 4691736"/>
              <a:gd name="connsiteX18" fmla="*/ 8388349 w 9971882"/>
              <a:gd name="connsiteY18" fmla="*/ 790577 h 4691736"/>
              <a:gd name="connsiteX19" fmla="*/ 9971882 w 9971882"/>
              <a:gd name="connsiteY19" fmla="*/ 0 h 4691736"/>
              <a:gd name="connsiteX0" fmla="*/ 0 w 9971882"/>
              <a:gd name="connsiteY0" fmla="*/ 4175124 h 4691736"/>
              <a:gd name="connsiteX1" fmla="*/ 228600 w 9971882"/>
              <a:gd name="connsiteY1" fmla="*/ 4295774 h 4691736"/>
              <a:gd name="connsiteX2" fmla="*/ 781050 w 9971882"/>
              <a:gd name="connsiteY2" fmla="*/ 4048124 h 4691736"/>
              <a:gd name="connsiteX3" fmla="*/ 1454150 w 9971882"/>
              <a:gd name="connsiteY3" fmla="*/ 3838574 h 4691736"/>
              <a:gd name="connsiteX4" fmla="*/ 2089150 w 9971882"/>
              <a:gd name="connsiteY4" fmla="*/ 3533774 h 4691736"/>
              <a:gd name="connsiteX5" fmla="*/ 2667000 w 9971882"/>
              <a:gd name="connsiteY5" fmla="*/ 3527424 h 4691736"/>
              <a:gd name="connsiteX6" fmla="*/ 2921000 w 9971882"/>
              <a:gd name="connsiteY6" fmla="*/ 3648074 h 4691736"/>
              <a:gd name="connsiteX7" fmla="*/ 3683000 w 9971882"/>
              <a:gd name="connsiteY7" fmla="*/ 4270374 h 4691736"/>
              <a:gd name="connsiteX8" fmla="*/ 4978400 w 9971882"/>
              <a:gd name="connsiteY8" fmla="*/ 4295774 h 4691736"/>
              <a:gd name="connsiteX9" fmla="*/ 5813425 w 9971882"/>
              <a:gd name="connsiteY9" fmla="*/ 4171949 h 4691736"/>
              <a:gd name="connsiteX10" fmla="*/ 6152356 w 9971882"/>
              <a:gd name="connsiteY10" fmla="*/ 4089401 h 4691736"/>
              <a:gd name="connsiteX11" fmla="*/ 6703059 w 9971882"/>
              <a:gd name="connsiteY11" fmla="*/ 4689477 h 4691736"/>
              <a:gd name="connsiteX12" fmla="*/ 7194233 w 9971882"/>
              <a:gd name="connsiteY12" fmla="*/ 4277677 h 4691736"/>
              <a:gd name="connsiteX13" fmla="*/ 6939279 w 9971882"/>
              <a:gd name="connsiteY13" fmla="*/ 3851277 h 4691736"/>
              <a:gd name="connsiteX14" fmla="*/ 6708775 w 9971882"/>
              <a:gd name="connsiteY14" fmla="*/ 3643312 h 4691736"/>
              <a:gd name="connsiteX15" fmla="*/ 7944644 w 9971882"/>
              <a:gd name="connsiteY15" fmla="*/ 2613027 h 4691736"/>
              <a:gd name="connsiteX16" fmla="*/ 7117555 w 9971882"/>
              <a:gd name="connsiteY16" fmla="*/ 1758159 h 4691736"/>
              <a:gd name="connsiteX17" fmla="*/ 7512050 w 9971882"/>
              <a:gd name="connsiteY17" fmla="*/ 1208089 h 4691736"/>
              <a:gd name="connsiteX18" fmla="*/ 8388349 w 9971882"/>
              <a:gd name="connsiteY18" fmla="*/ 790577 h 4691736"/>
              <a:gd name="connsiteX19" fmla="*/ 9971882 w 9971882"/>
              <a:gd name="connsiteY19" fmla="*/ 0 h 4691736"/>
              <a:gd name="connsiteX0" fmla="*/ 0 w 9971882"/>
              <a:gd name="connsiteY0" fmla="*/ 4175124 h 4691630"/>
              <a:gd name="connsiteX1" fmla="*/ 228600 w 9971882"/>
              <a:gd name="connsiteY1" fmla="*/ 4295774 h 4691630"/>
              <a:gd name="connsiteX2" fmla="*/ 781050 w 9971882"/>
              <a:gd name="connsiteY2" fmla="*/ 4048124 h 4691630"/>
              <a:gd name="connsiteX3" fmla="*/ 1454150 w 9971882"/>
              <a:gd name="connsiteY3" fmla="*/ 3838574 h 4691630"/>
              <a:gd name="connsiteX4" fmla="*/ 2089150 w 9971882"/>
              <a:gd name="connsiteY4" fmla="*/ 3533774 h 4691630"/>
              <a:gd name="connsiteX5" fmla="*/ 2667000 w 9971882"/>
              <a:gd name="connsiteY5" fmla="*/ 3527424 h 4691630"/>
              <a:gd name="connsiteX6" fmla="*/ 2921000 w 9971882"/>
              <a:gd name="connsiteY6" fmla="*/ 3648074 h 4691630"/>
              <a:gd name="connsiteX7" fmla="*/ 3683000 w 9971882"/>
              <a:gd name="connsiteY7" fmla="*/ 4270374 h 4691630"/>
              <a:gd name="connsiteX8" fmla="*/ 4978400 w 9971882"/>
              <a:gd name="connsiteY8" fmla="*/ 4295774 h 4691630"/>
              <a:gd name="connsiteX9" fmla="*/ 5813425 w 9971882"/>
              <a:gd name="connsiteY9" fmla="*/ 4171949 h 4691630"/>
              <a:gd name="connsiteX10" fmla="*/ 6152356 w 9971882"/>
              <a:gd name="connsiteY10" fmla="*/ 4089401 h 4691630"/>
              <a:gd name="connsiteX11" fmla="*/ 6703059 w 9971882"/>
              <a:gd name="connsiteY11" fmla="*/ 4689477 h 4691630"/>
              <a:gd name="connsiteX12" fmla="*/ 7194233 w 9971882"/>
              <a:gd name="connsiteY12" fmla="*/ 4277677 h 4691630"/>
              <a:gd name="connsiteX13" fmla="*/ 6924039 w 9971882"/>
              <a:gd name="connsiteY13" fmla="*/ 3950337 h 4691630"/>
              <a:gd name="connsiteX14" fmla="*/ 6708775 w 9971882"/>
              <a:gd name="connsiteY14" fmla="*/ 3643312 h 4691630"/>
              <a:gd name="connsiteX15" fmla="*/ 7944644 w 9971882"/>
              <a:gd name="connsiteY15" fmla="*/ 2613027 h 4691630"/>
              <a:gd name="connsiteX16" fmla="*/ 7117555 w 9971882"/>
              <a:gd name="connsiteY16" fmla="*/ 1758159 h 4691630"/>
              <a:gd name="connsiteX17" fmla="*/ 7512050 w 9971882"/>
              <a:gd name="connsiteY17" fmla="*/ 1208089 h 4691630"/>
              <a:gd name="connsiteX18" fmla="*/ 8388349 w 9971882"/>
              <a:gd name="connsiteY18" fmla="*/ 790577 h 4691630"/>
              <a:gd name="connsiteX19" fmla="*/ 9971882 w 9971882"/>
              <a:gd name="connsiteY19" fmla="*/ 0 h 4691630"/>
              <a:gd name="connsiteX0" fmla="*/ 0 w 9971882"/>
              <a:gd name="connsiteY0" fmla="*/ 4175124 h 4691678"/>
              <a:gd name="connsiteX1" fmla="*/ 228600 w 9971882"/>
              <a:gd name="connsiteY1" fmla="*/ 4295774 h 4691678"/>
              <a:gd name="connsiteX2" fmla="*/ 781050 w 9971882"/>
              <a:gd name="connsiteY2" fmla="*/ 4048124 h 4691678"/>
              <a:gd name="connsiteX3" fmla="*/ 1454150 w 9971882"/>
              <a:gd name="connsiteY3" fmla="*/ 3838574 h 4691678"/>
              <a:gd name="connsiteX4" fmla="*/ 2089150 w 9971882"/>
              <a:gd name="connsiteY4" fmla="*/ 3533774 h 4691678"/>
              <a:gd name="connsiteX5" fmla="*/ 2667000 w 9971882"/>
              <a:gd name="connsiteY5" fmla="*/ 3527424 h 4691678"/>
              <a:gd name="connsiteX6" fmla="*/ 2921000 w 9971882"/>
              <a:gd name="connsiteY6" fmla="*/ 3648074 h 4691678"/>
              <a:gd name="connsiteX7" fmla="*/ 3683000 w 9971882"/>
              <a:gd name="connsiteY7" fmla="*/ 4270374 h 4691678"/>
              <a:gd name="connsiteX8" fmla="*/ 4978400 w 9971882"/>
              <a:gd name="connsiteY8" fmla="*/ 4295774 h 4691678"/>
              <a:gd name="connsiteX9" fmla="*/ 5813425 w 9971882"/>
              <a:gd name="connsiteY9" fmla="*/ 4171949 h 4691678"/>
              <a:gd name="connsiteX10" fmla="*/ 6152356 w 9971882"/>
              <a:gd name="connsiteY10" fmla="*/ 4089401 h 4691678"/>
              <a:gd name="connsiteX11" fmla="*/ 6703059 w 9971882"/>
              <a:gd name="connsiteY11" fmla="*/ 4689477 h 4691678"/>
              <a:gd name="connsiteX12" fmla="*/ 7163753 w 9971882"/>
              <a:gd name="connsiteY12" fmla="*/ 4285297 h 4691678"/>
              <a:gd name="connsiteX13" fmla="*/ 6924039 w 9971882"/>
              <a:gd name="connsiteY13" fmla="*/ 3950337 h 4691678"/>
              <a:gd name="connsiteX14" fmla="*/ 6708775 w 9971882"/>
              <a:gd name="connsiteY14" fmla="*/ 3643312 h 4691678"/>
              <a:gd name="connsiteX15" fmla="*/ 7944644 w 9971882"/>
              <a:gd name="connsiteY15" fmla="*/ 2613027 h 4691678"/>
              <a:gd name="connsiteX16" fmla="*/ 7117555 w 9971882"/>
              <a:gd name="connsiteY16" fmla="*/ 1758159 h 4691678"/>
              <a:gd name="connsiteX17" fmla="*/ 7512050 w 9971882"/>
              <a:gd name="connsiteY17" fmla="*/ 1208089 h 4691678"/>
              <a:gd name="connsiteX18" fmla="*/ 8388349 w 9971882"/>
              <a:gd name="connsiteY18" fmla="*/ 790577 h 4691678"/>
              <a:gd name="connsiteX19" fmla="*/ 9971882 w 9971882"/>
              <a:gd name="connsiteY19" fmla="*/ 0 h 4691678"/>
              <a:gd name="connsiteX0" fmla="*/ 0 w 9971882"/>
              <a:gd name="connsiteY0" fmla="*/ 4175124 h 4691678"/>
              <a:gd name="connsiteX1" fmla="*/ 228600 w 9971882"/>
              <a:gd name="connsiteY1" fmla="*/ 4295774 h 4691678"/>
              <a:gd name="connsiteX2" fmla="*/ 781050 w 9971882"/>
              <a:gd name="connsiteY2" fmla="*/ 4048124 h 4691678"/>
              <a:gd name="connsiteX3" fmla="*/ 1454150 w 9971882"/>
              <a:gd name="connsiteY3" fmla="*/ 3838574 h 4691678"/>
              <a:gd name="connsiteX4" fmla="*/ 2089150 w 9971882"/>
              <a:gd name="connsiteY4" fmla="*/ 3533774 h 4691678"/>
              <a:gd name="connsiteX5" fmla="*/ 2667000 w 9971882"/>
              <a:gd name="connsiteY5" fmla="*/ 3527424 h 4691678"/>
              <a:gd name="connsiteX6" fmla="*/ 2921000 w 9971882"/>
              <a:gd name="connsiteY6" fmla="*/ 3648074 h 4691678"/>
              <a:gd name="connsiteX7" fmla="*/ 3683000 w 9971882"/>
              <a:gd name="connsiteY7" fmla="*/ 4270374 h 4691678"/>
              <a:gd name="connsiteX8" fmla="*/ 4978400 w 9971882"/>
              <a:gd name="connsiteY8" fmla="*/ 4295774 h 4691678"/>
              <a:gd name="connsiteX9" fmla="*/ 5813425 w 9971882"/>
              <a:gd name="connsiteY9" fmla="*/ 4171949 h 4691678"/>
              <a:gd name="connsiteX10" fmla="*/ 6152356 w 9971882"/>
              <a:gd name="connsiteY10" fmla="*/ 4089401 h 4691678"/>
              <a:gd name="connsiteX11" fmla="*/ 6703059 w 9971882"/>
              <a:gd name="connsiteY11" fmla="*/ 4689477 h 4691678"/>
              <a:gd name="connsiteX12" fmla="*/ 7163753 w 9971882"/>
              <a:gd name="connsiteY12" fmla="*/ 4285297 h 4691678"/>
              <a:gd name="connsiteX13" fmla="*/ 6924039 w 9971882"/>
              <a:gd name="connsiteY13" fmla="*/ 3950337 h 4691678"/>
              <a:gd name="connsiteX14" fmla="*/ 6802119 w 9971882"/>
              <a:gd name="connsiteY14" fmla="*/ 3790317 h 4691678"/>
              <a:gd name="connsiteX15" fmla="*/ 6708775 w 9971882"/>
              <a:gd name="connsiteY15" fmla="*/ 3643312 h 4691678"/>
              <a:gd name="connsiteX16" fmla="*/ 7944644 w 9971882"/>
              <a:gd name="connsiteY16" fmla="*/ 2613027 h 4691678"/>
              <a:gd name="connsiteX17" fmla="*/ 7117555 w 9971882"/>
              <a:gd name="connsiteY17" fmla="*/ 1758159 h 4691678"/>
              <a:gd name="connsiteX18" fmla="*/ 7512050 w 9971882"/>
              <a:gd name="connsiteY18" fmla="*/ 1208089 h 4691678"/>
              <a:gd name="connsiteX19" fmla="*/ 8388349 w 9971882"/>
              <a:gd name="connsiteY19" fmla="*/ 790577 h 4691678"/>
              <a:gd name="connsiteX20" fmla="*/ 9971882 w 9971882"/>
              <a:gd name="connsiteY20" fmla="*/ 0 h 4691678"/>
              <a:gd name="connsiteX0" fmla="*/ 0 w 9971882"/>
              <a:gd name="connsiteY0" fmla="*/ 4175124 h 4691678"/>
              <a:gd name="connsiteX1" fmla="*/ 228600 w 9971882"/>
              <a:gd name="connsiteY1" fmla="*/ 4295774 h 4691678"/>
              <a:gd name="connsiteX2" fmla="*/ 781050 w 9971882"/>
              <a:gd name="connsiteY2" fmla="*/ 4048124 h 4691678"/>
              <a:gd name="connsiteX3" fmla="*/ 1454150 w 9971882"/>
              <a:gd name="connsiteY3" fmla="*/ 3838574 h 4691678"/>
              <a:gd name="connsiteX4" fmla="*/ 2089150 w 9971882"/>
              <a:gd name="connsiteY4" fmla="*/ 3533774 h 4691678"/>
              <a:gd name="connsiteX5" fmla="*/ 2667000 w 9971882"/>
              <a:gd name="connsiteY5" fmla="*/ 3527424 h 4691678"/>
              <a:gd name="connsiteX6" fmla="*/ 2921000 w 9971882"/>
              <a:gd name="connsiteY6" fmla="*/ 3648074 h 4691678"/>
              <a:gd name="connsiteX7" fmla="*/ 3683000 w 9971882"/>
              <a:gd name="connsiteY7" fmla="*/ 4270374 h 4691678"/>
              <a:gd name="connsiteX8" fmla="*/ 4978400 w 9971882"/>
              <a:gd name="connsiteY8" fmla="*/ 4295774 h 4691678"/>
              <a:gd name="connsiteX9" fmla="*/ 5813425 w 9971882"/>
              <a:gd name="connsiteY9" fmla="*/ 4171949 h 4691678"/>
              <a:gd name="connsiteX10" fmla="*/ 6152356 w 9971882"/>
              <a:gd name="connsiteY10" fmla="*/ 4089401 h 4691678"/>
              <a:gd name="connsiteX11" fmla="*/ 6703059 w 9971882"/>
              <a:gd name="connsiteY11" fmla="*/ 4689477 h 4691678"/>
              <a:gd name="connsiteX12" fmla="*/ 7163753 w 9971882"/>
              <a:gd name="connsiteY12" fmla="*/ 4285297 h 4691678"/>
              <a:gd name="connsiteX13" fmla="*/ 6924039 w 9971882"/>
              <a:gd name="connsiteY13" fmla="*/ 3950337 h 4691678"/>
              <a:gd name="connsiteX14" fmla="*/ 6802119 w 9971882"/>
              <a:gd name="connsiteY14" fmla="*/ 3790317 h 4691678"/>
              <a:gd name="connsiteX15" fmla="*/ 6741159 w 9971882"/>
              <a:gd name="connsiteY15" fmla="*/ 3714117 h 4691678"/>
              <a:gd name="connsiteX16" fmla="*/ 6708775 w 9971882"/>
              <a:gd name="connsiteY16" fmla="*/ 3643312 h 4691678"/>
              <a:gd name="connsiteX17" fmla="*/ 7944644 w 9971882"/>
              <a:gd name="connsiteY17" fmla="*/ 2613027 h 4691678"/>
              <a:gd name="connsiteX18" fmla="*/ 7117555 w 9971882"/>
              <a:gd name="connsiteY18" fmla="*/ 1758159 h 4691678"/>
              <a:gd name="connsiteX19" fmla="*/ 7512050 w 9971882"/>
              <a:gd name="connsiteY19" fmla="*/ 1208089 h 4691678"/>
              <a:gd name="connsiteX20" fmla="*/ 8388349 w 9971882"/>
              <a:gd name="connsiteY20" fmla="*/ 790577 h 4691678"/>
              <a:gd name="connsiteX21" fmla="*/ 9971882 w 9971882"/>
              <a:gd name="connsiteY21" fmla="*/ 0 h 4691678"/>
              <a:gd name="connsiteX0" fmla="*/ 0 w 9971882"/>
              <a:gd name="connsiteY0" fmla="*/ 4175124 h 4706395"/>
              <a:gd name="connsiteX1" fmla="*/ 228600 w 9971882"/>
              <a:gd name="connsiteY1" fmla="*/ 4295774 h 4706395"/>
              <a:gd name="connsiteX2" fmla="*/ 781050 w 9971882"/>
              <a:gd name="connsiteY2" fmla="*/ 4048124 h 4706395"/>
              <a:gd name="connsiteX3" fmla="*/ 1454150 w 9971882"/>
              <a:gd name="connsiteY3" fmla="*/ 3838574 h 4706395"/>
              <a:gd name="connsiteX4" fmla="*/ 2089150 w 9971882"/>
              <a:gd name="connsiteY4" fmla="*/ 3533774 h 4706395"/>
              <a:gd name="connsiteX5" fmla="*/ 2667000 w 9971882"/>
              <a:gd name="connsiteY5" fmla="*/ 3527424 h 4706395"/>
              <a:gd name="connsiteX6" fmla="*/ 2921000 w 9971882"/>
              <a:gd name="connsiteY6" fmla="*/ 3648074 h 4706395"/>
              <a:gd name="connsiteX7" fmla="*/ 3683000 w 9971882"/>
              <a:gd name="connsiteY7" fmla="*/ 4270374 h 4706395"/>
              <a:gd name="connsiteX8" fmla="*/ 4978400 w 9971882"/>
              <a:gd name="connsiteY8" fmla="*/ 4295774 h 4706395"/>
              <a:gd name="connsiteX9" fmla="*/ 5813425 w 9971882"/>
              <a:gd name="connsiteY9" fmla="*/ 4171949 h 4706395"/>
              <a:gd name="connsiteX10" fmla="*/ 6152356 w 9971882"/>
              <a:gd name="connsiteY10" fmla="*/ 4089401 h 4706395"/>
              <a:gd name="connsiteX11" fmla="*/ 6703059 w 9971882"/>
              <a:gd name="connsiteY11" fmla="*/ 4689477 h 4706395"/>
              <a:gd name="connsiteX12" fmla="*/ 6916419 w 9971882"/>
              <a:gd name="connsiteY12" fmla="*/ 4491357 h 4706395"/>
              <a:gd name="connsiteX13" fmla="*/ 7163753 w 9971882"/>
              <a:gd name="connsiteY13" fmla="*/ 4285297 h 4706395"/>
              <a:gd name="connsiteX14" fmla="*/ 6924039 w 9971882"/>
              <a:gd name="connsiteY14" fmla="*/ 3950337 h 4706395"/>
              <a:gd name="connsiteX15" fmla="*/ 6802119 w 9971882"/>
              <a:gd name="connsiteY15" fmla="*/ 3790317 h 4706395"/>
              <a:gd name="connsiteX16" fmla="*/ 6741159 w 9971882"/>
              <a:gd name="connsiteY16" fmla="*/ 3714117 h 4706395"/>
              <a:gd name="connsiteX17" fmla="*/ 6708775 w 9971882"/>
              <a:gd name="connsiteY17" fmla="*/ 3643312 h 4706395"/>
              <a:gd name="connsiteX18" fmla="*/ 7944644 w 9971882"/>
              <a:gd name="connsiteY18" fmla="*/ 2613027 h 4706395"/>
              <a:gd name="connsiteX19" fmla="*/ 7117555 w 9971882"/>
              <a:gd name="connsiteY19" fmla="*/ 1758159 h 4706395"/>
              <a:gd name="connsiteX20" fmla="*/ 7512050 w 9971882"/>
              <a:gd name="connsiteY20" fmla="*/ 1208089 h 4706395"/>
              <a:gd name="connsiteX21" fmla="*/ 8388349 w 9971882"/>
              <a:gd name="connsiteY21" fmla="*/ 790577 h 4706395"/>
              <a:gd name="connsiteX22" fmla="*/ 9971882 w 9971882"/>
              <a:gd name="connsiteY22" fmla="*/ 0 h 4706395"/>
              <a:gd name="connsiteX0" fmla="*/ 0 w 9971882"/>
              <a:gd name="connsiteY0" fmla="*/ 4175124 h 4730516"/>
              <a:gd name="connsiteX1" fmla="*/ 228600 w 9971882"/>
              <a:gd name="connsiteY1" fmla="*/ 4295774 h 4730516"/>
              <a:gd name="connsiteX2" fmla="*/ 781050 w 9971882"/>
              <a:gd name="connsiteY2" fmla="*/ 4048124 h 4730516"/>
              <a:gd name="connsiteX3" fmla="*/ 1454150 w 9971882"/>
              <a:gd name="connsiteY3" fmla="*/ 3838574 h 4730516"/>
              <a:gd name="connsiteX4" fmla="*/ 2089150 w 9971882"/>
              <a:gd name="connsiteY4" fmla="*/ 3533774 h 4730516"/>
              <a:gd name="connsiteX5" fmla="*/ 2667000 w 9971882"/>
              <a:gd name="connsiteY5" fmla="*/ 3527424 h 4730516"/>
              <a:gd name="connsiteX6" fmla="*/ 2921000 w 9971882"/>
              <a:gd name="connsiteY6" fmla="*/ 3648074 h 4730516"/>
              <a:gd name="connsiteX7" fmla="*/ 3683000 w 9971882"/>
              <a:gd name="connsiteY7" fmla="*/ 4270374 h 4730516"/>
              <a:gd name="connsiteX8" fmla="*/ 4978400 w 9971882"/>
              <a:gd name="connsiteY8" fmla="*/ 4295774 h 4730516"/>
              <a:gd name="connsiteX9" fmla="*/ 5813425 w 9971882"/>
              <a:gd name="connsiteY9" fmla="*/ 4171949 h 4730516"/>
              <a:gd name="connsiteX10" fmla="*/ 6152356 w 9971882"/>
              <a:gd name="connsiteY10" fmla="*/ 4089401 h 4730516"/>
              <a:gd name="connsiteX11" fmla="*/ 6703059 w 9971882"/>
              <a:gd name="connsiteY11" fmla="*/ 4689477 h 4730516"/>
              <a:gd name="connsiteX12" fmla="*/ 6794499 w 9971882"/>
              <a:gd name="connsiteY12" fmla="*/ 4643757 h 4730516"/>
              <a:gd name="connsiteX13" fmla="*/ 6916419 w 9971882"/>
              <a:gd name="connsiteY13" fmla="*/ 4491357 h 4730516"/>
              <a:gd name="connsiteX14" fmla="*/ 7163753 w 9971882"/>
              <a:gd name="connsiteY14" fmla="*/ 4285297 h 4730516"/>
              <a:gd name="connsiteX15" fmla="*/ 6924039 w 9971882"/>
              <a:gd name="connsiteY15" fmla="*/ 3950337 h 4730516"/>
              <a:gd name="connsiteX16" fmla="*/ 6802119 w 9971882"/>
              <a:gd name="connsiteY16" fmla="*/ 3790317 h 4730516"/>
              <a:gd name="connsiteX17" fmla="*/ 6741159 w 9971882"/>
              <a:gd name="connsiteY17" fmla="*/ 3714117 h 4730516"/>
              <a:gd name="connsiteX18" fmla="*/ 6708775 w 9971882"/>
              <a:gd name="connsiteY18" fmla="*/ 3643312 h 4730516"/>
              <a:gd name="connsiteX19" fmla="*/ 7944644 w 9971882"/>
              <a:gd name="connsiteY19" fmla="*/ 2613027 h 4730516"/>
              <a:gd name="connsiteX20" fmla="*/ 7117555 w 9971882"/>
              <a:gd name="connsiteY20" fmla="*/ 1758159 h 4730516"/>
              <a:gd name="connsiteX21" fmla="*/ 7512050 w 9971882"/>
              <a:gd name="connsiteY21" fmla="*/ 1208089 h 4730516"/>
              <a:gd name="connsiteX22" fmla="*/ 8388349 w 9971882"/>
              <a:gd name="connsiteY22" fmla="*/ 790577 h 4730516"/>
              <a:gd name="connsiteX23" fmla="*/ 9971882 w 9971882"/>
              <a:gd name="connsiteY23" fmla="*/ 0 h 4730516"/>
              <a:gd name="connsiteX0" fmla="*/ 0 w 9971882"/>
              <a:gd name="connsiteY0" fmla="*/ 4175124 h 4711770"/>
              <a:gd name="connsiteX1" fmla="*/ 228600 w 9971882"/>
              <a:gd name="connsiteY1" fmla="*/ 4295774 h 4711770"/>
              <a:gd name="connsiteX2" fmla="*/ 781050 w 9971882"/>
              <a:gd name="connsiteY2" fmla="*/ 4048124 h 4711770"/>
              <a:gd name="connsiteX3" fmla="*/ 1454150 w 9971882"/>
              <a:gd name="connsiteY3" fmla="*/ 3838574 h 4711770"/>
              <a:gd name="connsiteX4" fmla="*/ 2089150 w 9971882"/>
              <a:gd name="connsiteY4" fmla="*/ 3533774 h 4711770"/>
              <a:gd name="connsiteX5" fmla="*/ 2667000 w 9971882"/>
              <a:gd name="connsiteY5" fmla="*/ 3527424 h 4711770"/>
              <a:gd name="connsiteX6" fmla="*/ 2921000 w 9971882"/>
              <a:gd name="connsiteY6" fmla="*/ 3648074 h 4711770"/>
              <a:gd name="connsiteX7" fmla="*/ 3683000 w 9971882"/>
              <a:gd name="connsiteY7" fmla="*/ 4270374 h 4711770"/>
              <a:gd name="connsiteX8" fmla="*/ 4978400 w 9971882"/>
              <a:gd name="connsiteY8" fmla="*/ 4295774 h 4711770"/>
              <a:gd name="connsiteX9" fmla="*/ 5813425 w 9971882"/>
              <a:gd name="connsiteY9" fmla="*/ 4171949 h 4711770"/>
              <a:gd name="connsiteX10" fmla="*/ 6152356 w 9971882"/>
              <a:gd name="connsiteY10" fmla="*/ 4089401 h 4711770"/>
              <a:gd name="connsiteX11" fmla="*/ 6314439 w 9971882"/>
              <a:gd name="connsiteY11" fmla="*/ 4125596 h 4711770"/>
              <a:gd name="connsiteX12" fmla="*/ 6703059 w 9971882"/>
              <a:gd name="connsiteY12" fmla="*/ 4689477 h 4711770"/>
              <a:gd name="connsiteX13" fmla="*/ 6794499 w 9971882"/>
              <a:gd name="connsiteY13" fmla="*/ 4643757 h 4711770"/>
              <a:gd name="connsiteX14" fmla="*/ 6916419 w 9971882"/>
              <a:gd name="connsiteY14" fmla="*/ 4491357 h 4711770"/>
              <a:gd name="connsiteX15" fmla="*/ 7163753 w 9971882"/>
              <a:gd name="connsiteY15" fmla="*/ 4285297 h 4711770"/>
              <a:gd name="connsiteX16" fmla="*/ 6924039 w 9971882"/>
              <a:gd name="connsiteY16" fmla="*/ 3950337 h 4711770"/>
              <a:gd name="connsiteX17" fmla="*/ 6802119 w 9971882"/>
              <a:gd name="connsiteY17" fmla="*/ 3790317 h 4711770"/>
              <a:gd name="connsiteX18" fmla="*/ 6741159 w 9971882"/>
              <a:gd name="connsiteY18" fmla="*/ 3714117 h 4711770"/>
              <a:gd name="connsiteX19" fmla="*/ 6708775 w 9971882"/>
              <a:gd name="connsiteY19" fmla="*/ 3643312 h 4711770"/>
              <a:gd name="connsiteX20" fmla="*/ 7944644 w 9971882"/>
              <a:gd name="connsiteY20" fmla="*/ 2613027 h 4711770"/>
              <a:gd name="connsiteX21" fmla="*/ 7117555 w 9971882"/>
              <a:gd name="connsiteY21" fmla="*/ 1758159 h 4711770"/>
              <a:gd name="connsiteX22" fmla="*/ 7512050 w 9971882"/>
              <a:gd name="connsiteY22" fmla="*/ 1208089 h 4711770"/>
              <a:gd name="connsiteX23" fmla="*/ 8388349 w 9971882"/>
              <a:gd name="connsiteY23" fmla="*/ 790577 h 4711770"/>
              <a:gd name="connsiteX24" fmla="*/ 9971882 w 9971882"/>
              <a:gd name="connsiteY24" fmla="*/ 0 h 4711770"/>
              <a:gd name="connsiteX0" fmla="*/ 0 w 9971882"/>
              <a:gd name="connsiteY0" fmla="*/ 4175124 h 4661642"/>
              <a:gd name="connsiteX1" fmla="*/ 228600 w 9971882"/>
              <a:gd name="connsiteY1" fmla="*/ 4295774 h 4661642"/>
              <a:gd name="connsiteX2" fmla="*/ 781050 w 9971882"/>
              <a:gd name="connsiteY2" fmla="*/ 4048124 h 4661642"/>
              <a:gd name="connsiteX3" fmla="*/ 1454150 w 9971882"/>
              <a:gd name="connsiteY3" fmla="*/ 3838574 h 4661642"/>
              <a:gd name="connsiteX4" fmla="*/ 2089150 w 9971882"/>
              <a:gd name="connsiteY4" fmla="*/ 3533774 h 4661642"/>
              <a:gd name="connsiteX5" fmla="*/ 2667000 w 9971882"/>
              <a:gd name="connsiteY5" fmla="*/ 3527424 h 4661642"/>
              <a:gd name="connsiteX6" fmla="*/ 2921000 w 9971882"/>
              <a:gd name="connsiteY6" fmla="*/ 3648074 h 4661642"/>
              <a:gd name="connsiteX7" fmla="*/ 3683000 w 9971882"/>
              <a:gd name="connsiteY7" fmla="*/ 4270374 h 4661642"/>
              <a:gd name="connsiteX8" fmla="*/ 4978400 w 9971882"/>
              <a:gd name="connsiteY8" fmla="*/ 4295774 h 4661642"/>
              <a:gd name="connsiteX9" fmla="*/ 5813425 w 9971882"/>
              <a:gd name="connsiteY9" fmla="*/ 4171949 h 4661642"/>
              <a:gd name="connsiteX10" fmla="*/ 6152356 w 9971882"/>
              <a:gd name="connsiteY10" fmla="*/ 4089401 h 4661642"/>
              <a:gd name="connsiteX11" fmla="*/ 6314439 w 9971882"/>
              <a:gd name="connsiteY11" fmla="*/ 4125596 h 4661642"/>
              <a:gd name="connsiteX12" fmla="*/ 6710679 w 9971882"/>
              <a:gd name="connsiteY12" fmla="*/ 4605657 h 4661642"/>
              <a:gd name="connsiteX13" fmla="*/ 6794499 w 9971882"/>
              <a:gd name="connsiteY13" fmla="*/ 4643757 h 4661642"/>
              <a:gd name="connsiteX14" fmla="*/ 6916419 w 9971882"/>
              <a:gd name="connsiteY14" fmla="*/ 4491357 h 4661642"/>
              <a:gd name="connsiteX15" fmla="*/ 7163753 w 9971882"/>
              <a:gd name="connsiteY15" fmla="*/ 4285297 h 4661642"/>
              <a:gd name="connsiteX16" fmla="*/ 6924039 w 9971882"/>
              <a:gd name="connsiteY16" fmla="*/ 3950337 h 4661642"/>
              <a:gd name="connsiteX17" fmla="*/ 6802119 w 9971882"/>
              <a:gd name="connsiteY17" fmla="*/ 3790317 h 4661642"/>
              <a:gd name="connsiteX18" fmla="*/ 6741159 w 9971882"/>
              <a:gd name="connsiteY18" fmla="*/ 3714117 h 4661642"/>
              <a:gd name="connsiteX19" fmla="*/ 6708775 w 9971882"/>
              <a:gd name="connsiteY19" fmla="*/ 3643312 h 4661642"/>
              <a:gd name="connsiteX20" fmla="*/ 7944644 w 9971882"/>
              <a:gd name="connsiteY20" fmla="*/ 2613027 h 4661642"/>
              <a:gd name="connsiteX21" fmla="*/ 7117555 w 9971882"/>
              <a:gd name="connsiteY21" fmla="*/ 1758159 h 4661642"/>
              <a:gd name="connsiteX22" fmla="*/ 7512050 w 9971882"/>
              <a:gd name="connsiteY22" fmla="*/ 1208089 h 4661642"/>
              <a:gd name="connsiteX23" fmla="*/ 8388349 w 9971882"/>
              <a:gd name="connsiteY23" fmla="*/ 790577 h 4661642"/>
              <a:gd name="connsiteX24" fmla="*/ 9971882 w 9971882"/>
              <a:gd name="connsiteY24" fmla="*/ 0 h 4661642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63753 w 9971882"/>
              <a:gd name="connsiteY15" fmla="*/ 428529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741159 w 9971882"/>
              <a:gd name="connsiteY18" fmla="*/ 3714117 h 4685686"/>
              <a:gd name="connsiteX19" fmla="*/ 6708775 w 9971882"/>
              <a:gd name="connsiteY19" fmla="*/ 364331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63753 w 9971882"/>
              <a:gd name="connsiteY15" fmla="*/ 428529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741159 w 9971882"/>
              <a:gd name="connsiteY18" fmla="*/ 3714117 h 4685686"/>
              <a:gd name="connsiteX19" fmla="*/ 6960235 w 9971882"/>
              <a:gd name="connsiteY19" fmla="*/ 343757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63753 w 9971882"/>
              <a:gd name="connsiteY15" fmla="*/ 428529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741159 w 9971882"/>
              <a:gd name="connsiteY18" fmla="*/ 3714117 h 4685686"/>
              <a:gd name="connsiteX19" fmla="*/ 6960235 w 9971882"/>
              <a:gd name="connsiteY19" fmla="*/ 343757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63753 w 9971882"/>
              <a:gd name="connsiteY15" fmla="*/ 428529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741159 w 9971882"/>
              <a:gd name="connsiteY18" fmla="*/ 3714117 h 4685686"/>
              <a:gd name="connsiteX19" fmla="*/ 6937375 w 9971882"/>
              <a:gd name="connsiteY19" fmla="*/ 341471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63753 w 9971882"/>
              <a:gd name="connsiteY15" fmla="*/ 428529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680199 w 9971882"/>
              <a:gd name="connsiteY18" fmla="*/ 3660777 h 4685686"/>
              <a:gd name="connsiteX19" fmla="*/ 6937375 w 9971882"/>
              <a:gd name="connsiteY19" fmla="*/ 341471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  <a:gd name="connsiteX0" fmla="*/ 0 w 9971882"/>
              <a:gd name="connsiteY0" fmla="*/ 4175124 h 4685686"/>
              <a:gd name="connsiteX1" fmla="*/ 228600 w 9971882"/>
              <a:gd name="connsiteY1" fmla="*/ 4295774 h 4685686"/>
              <a:gd name="connsiteX2" fmla="*/ 781050 w 9971882"/>
              <a:gd name="connsiteY2" fmla="*/ 4048124 h 4685686"/>
              <a:gd name="connsiteX3" fmla="*/ 1454150 w 9971882"/>
              <a:gd name="connsiteY3" fmla="*/ 3838574 h 4685686"/>
              <a:gd name="connsiteX4" fmla="*/ 2089150 w 9971882"/>
              <a:gd name="connsiteY4" fmla="*/ 3533774 h 4685686"/>
              <a:gd name="connsiteX5" fmla="*/ 2667000 w 9971882"/>
              <a:gd name="connsiteY5" fmla="*/ 3527424 h 4685686"/>
              <a:gd name="connsiteX6" fmla="*/ 2921000 w 9971882"/>
              <a:gd name="connsiteY6" fmla="*/ 3648074 h 4685686"/>
              <a:gd name="connsiteX7" fmla="*/ 3683000 w 9971882"/>
              <a:gd name="connsiteY7" fmla="*/ 4270374 h 4685686"/>
              <a:gd name="connsiteX8" fmla="*/ 4978400 w 9971882"/>
              <a:gd name="connsiteY8" fmla="*/ 4295774 h 4685686"/>
              <a:gd name="connsiteX9" fmla="*/ 5813425 w 9971882"/>
              <a:gd name="connsiteY9" fmla="*/ 4171949 h 4685686"/>
              <a:gd name="connsiteX10" fmla="*/ 6152356 w 9971882"/>
              <a:gd name="connsiteY10" fmla="*/ 4089401 h 4685686"/>
              <a:gd name="connsiteX11" fmla="*/ 6314439 w 9971882"/>
              <a:gd name="connsiteY11" fmla="*/ 4125596 h 4685686"/>
              <a:gd name="connsiteX12" fmla="*/ 6710679 w 9971882"/>
              <a:gd name="connsiteY12" fmla="*/ 4605657 h 4685686"/>
              <a:gd name="connsiteX13" fmla="*/ 6748779 w 9971882"/>
              <a:gd name="connsiteY13" fmla="*/ 4674237 h 4685686"/>
              <a:gd name="connsiteX14" fmla="*/ 6916419 w 9971882"/>
              <a:gd name="connsiteY14" fmla="*/ 4491357 h 4685686"/>
              <a:gd name="connsiteX15" fmla="*/ 7178993 w 9971882"/>
              <a:gd name="connsiteY15" fmla="*/ 4277677 h 4685686"/>
              <a:gd name="connsiteX16" fmla="*/ 6924039 w 9971882"/>
              <a:gd name="connsiteY16" fmla="*/ 3950337 h 4685686"/>
              <a:gd name="connsiteX17" fmla="*/ 6802119 w 9971882"/>
              <a:gd name="connsiteY17" fmla="*/ 3790317 h 4685686"/>
              <a:gd name="connsiteX18" fmla="*/ 6680199 w 9971882"/>
              <a:gd name="connsiteY18" fmla="*/ 3660777 h 4685686"/>
              <a:gd name="connsiteX19" fmla="*/ 6937375 w 9971882"/>
              <a:gd name="connsiteY19" fmla="*/ 3414712 h 4685686"/>
              <a:gd name="connsiteX20" fmla="*/ 7944644 w 9971882"/>
              <a:gd name="connsiteY20" fmla="*/ 2613027 h 4685686"/>
              <a:gd name="connsiteX21" fmla="*/ 7117555 w 9971882"/>
              <a:gd name="connsiteY21" fmla="*/ 1758159 h 4685686"/>
              <a:gd name="connsiteX22" fmla="*/ 7512050 w 9971882"/>
              <a:gd name="connsiteY22" fmla="*/ 1208089 h 4685686"/>
              <a:gd name="connsiteX23" fmla="*/ 8388349 w 9971882"/>
              <a:gd name="connsiteY23" fmla="*/ 790577 h 4685686"/>
              <a:gd name="connsiteX24" fmla="*/ 9971882 w 9971882"/>
              <a:gd name="connsiteY24" fmla="*/ 0 h 4685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971882" h="4685686">
                <a:moveTo>
                  <a:pt x="0" y="4175124"/>
                </a:moveTo>
                <a:cubicBezTo>
                  <a:pt x="8467" y="4162424"/>
                  <a:pt x="98425" y="4316941"/>
                  <a:pt x="228600" y="4295774"/>
                </a:cubicBezTo>
                <a:cubicBezTo>
                  <a:pt x="358775" y="4274607"/>
                  <a:pt x="576792" y="4124324"/>
                  <a:pt x="781050" y="4048124"/>
                </a:cubicBezTo>
                <a:cubicBezTo>
                  <a:pt x="985308" y="3971924"/>
                  <a:pt x="1236133" y="3924299"/>
                  <a:pt x="1454150" y="3838574"/>
                </a:cubicBezTo>
                <a:cubicBezTo>
                  <a:pt x="1672167" y="3752849"/>
                  <a:pt x="2053167" y="3540124"/>
                  <a:pt x="2089150" y="3533774"/>
                </a:cubicBezTo>
                <a:cubicBezTo>
                  <a:pt x="2413000" y="3349624"/>
                  <a:pt x="2438400" y="3254374"/>
                  <a:pt x="2667000" y="3527424"/>
                </a:cubicBezTo>
                <a:cubicBezTo>
                  <a:pt x="2709776" y="3533257"/>
                  <a:pt x="2742523" y="3758311"/>
                  <a:pt x="2921000" y="3648074"/>
                </a:cubicBezTo>
                <a:cubicBezTo>
                  <a:pt x="2956983" y="3625849"/>
                  <a:pt x="3352800" y="3982507"/>
                  <a:pt x="3683000" y="4270374"/>
                </a:cubicBezTo>
                <a:cubicBezTo>
                  <a:pt x="3951817" y="4503207"/>
                  <a:pt x="4625859" y="4341150"/>
                  <a:pt x="4978400" y="4295774"/>
                </a:cubicBezTo>
                <a:cubicBezTo>
                  <a:pt x="5352521" y="4247620"/>
                  <a:pt x="5554133" y="4200524"/>
                  <a:pt x="5813425" y="4171949"/>
                </a:cubicBezTo>
                <a:cubicBezTo>
                  <a:pt x="6050492" y="4146549"/>
                  <a:pt x="6068854" y="4097126"/>
                  <a:pt x="6152356" y="4089401"/>
                </a:cubicBezTo>
                <a:cubicBezTo>
                  <a:pt x="6235858" y="4081676"/>
                  <a:pt x="6222655" y="4025583"/>
                  <a:pt x="6314439" y="4125596"/>
                </a:cubicBezTo>
                <a:cubicBezTo>
                  <a:pt x="6406223" y="4225609"/>
                  <a:pt x="6635749" y="4547237"/>
                  <a:pt x="6710679" y="4605657"/>
                </a:cubicBezTo>
                <a:cubicBezTo>
                  <a:pt x="6785609" y="4664077"/>
                  <a:pt x="6713219" y="4707257"/>
                  <a:pt x="6748779" y="4674237"/>
                </a:cubicBezTo>
                <a:cubicBezTo>
                  <a:pt x="6784339" y="4641217"/>
                  <a:pt x="6857417" y="4559990"/>
                  <a:pt x="6916419" y="4491357"/>
                </a:cubicBezTo>
                <a:cubicBezTo>
                  <a:pt x="6975421" y="4422724"/>
                  <a:pt x="7177723" y="4367847"/>
                  <a:pt x="7178993" y="4277677"/>
                </a:cubicBezTo>
                <a:cubicBezTo>
                  <a:pt x="7180263" y="4187507"/>
                  <a:pt x="6999551" y="4029024"/>
                  <a:pt x="6924039" y="3950337"/>
                </a:cubicBezTo>
                <a:cubicBezTo>
                  <a:pt x="6848527" y="3871650"/>
                  <a:pt x="6844029" y="3822067"/>
                  <a:pt x="6802119" y="3790317"/>
                </a:cubicBezTo>
                <a:cubicBezTo>
                  <a:pt x="6760209" y="3758567"/>
                  <a:pt x="6695756" y="3685278"/>
                  <a:pt x="6680199" y="3660777"/>
                </a:cubicBezTo>
                <a:cubicBezTo>
                  <a:pt x="6664642" y="3636276"/>
                  <a:pt x="6726634" y="3589337"/>
                  <a:pt x="6937375" y="3414712"/>
                </a:cubicBezTo>
                <a:cubicBezTo>
                  <a:pt x="7148116" y="3240087"/>
                  <a:pt x="7677150" y="2853797"/>
                  <a:pt x="7944644" y="2613027"/>
                </a:cubicBezTo>
                <a:cubicBezTo>
                  <a:pt x="7564438" y="2143657"/>
                  <a:pt x="7413887" y="1929345"/>
                  <a:pt x="7117555" y="1758159"/>
                </a:cubicBezTo>
                <a:cubicBezTo>
                  <a:pt x="7357269" y="1424784"/>
                  <a:pt x="7317846" y="1473731"/>
                  <a:pt x="7512050" y="1208089"/>
                </a:cubicBezTo>
                <a:cubicBezTo>
                  <a:pt x="7868973" y="1046164"/>
                  <a:pt x="7990151" y="988750"/>
                  <a:pt x="8388349" y="790577"/>
                </a:cubicBezTo>
                <a:lnTo>
                  <a:pt x="9971882" y="0"/>
                </a:lnTo>
              </a:path>
            </a:pathLst>
          </a:cu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929" dirty="0">
              <a:highlight>
                <a:srgbClr val="FFFF00"/>
              </a:highlight>
            </a:endParaRPr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C3B2FE56-F8CA-488B-A078-A76C29CEB1E2}"/>
              </a:ext>
            </a:extLst>
          </p:cNvPr>
          <p:cNvSpPr/>
          <p:nvPr/>
        </p:nvSpPr>
        <p:spPr>
          <a:xfrm>
            <a:off x="9146552" y="1346258"/>
            <a:ext cx="4049826" cy="5070362"/>
          </a:xfrm>
          <a:custGeom>
            <a:avLst/>
            <a:gdLst>
              <a:gd name="connsiteX0" fmla="*/ 0 w 1059802"/>
              <a:gd name="connsiteY0" fmla="*/ 0 h 852487"/>
              <a:gd name="connsiteX1" fmla="*/ 19050 w 1059802"/>
              <a:gd name="connsiteY1" fmla="*/ 30956 h 852487"/>
              <a:gd name="connsiteX2" fmla="*/ 57150 w 1059802"/>
              <a:gd name="connsiteY2" fmla="*/ 102394 h 852487"/>
              <a:gd name="connsiteX3" fmla="*/ 73819 w 1059802"/>
              <a:gd name="connsiteY3" fmla="*/ 119062 h 852487"/>
              <a:gd name="connsiteX4" fmla="*/ 83344 w 1059802"/>
              <a:gd name="connsiteY4" fmla="*/ 133350 h 852487"/>
              <a:gd name="connsiteX5" fmla="*/ 95250 w 1059802"/>
              <a:gd name="connsiteY5" fmla="*/ 145256 h 852487"/>
              <a:gd name="connsiteX6" fmla="*/ 142875 w 1059802"/>
              <a:gd name="connsiteY6" fmla="*/ 204787 h 852487"/>
              <a:gd name="connsiteX7" fmla="*/ 157163 w 1059802"/>
              <a:gd name="connsiteY7" fmla="*/ 230981 h 852487"/>
              <a:gd name="connsiteX8" fmla="*/ 309563 w 1059802"/>
              <a:gd name="connsiteY8" fmla="*/ 531019 h 852487"/>
              <a:gd name="connsiteX9" fmla="*/ 347663 w 1059802"/>
              <a:gd name="connsiteY9" fmla="*/ 628650 h 852487"/>
              <a:gd name="connsiteX10" fmla="*/ 366713 w 1059802"/>
              <a:gd name="connsiteY10" fmla="*/ 688181 h 852487"/>
              <a:gd name="connsiteX11" fmla="*/ 416719 w 1059802"/>
              <a:gd name="connsiteY11" fmla="*/ 773906 h 852487"/>
              <a:gd name="connsiteX12" fmla="*/ 464344 w 1059802"/>
              <a:gd name="connsiteY12" fmla="*/ 826294 h 852487"/>
              <a:gd name="connsiteX13" fmla="*/ 521494 w 1059802"/>
              <a:gd name="connsiteY13" fmla="*/ 852487 h 852487"/>
              <a:gd name="connsiteX14" fmla="*/ 719138 w 1059802"/>
              <a:gd name="connsiteY14" fmla="*/ 635794 h 852487"/>
              <a:gd name="connsiteX15" fmla="*/ 704850 w 1059802"/>
              <a:gd name="connsiteY15" fmla="*/ 602456 h 852487"/>
              <a:gd name="connsiteX16" fmla="*/ 700088 w 1059802"/>
              <a:gd name="connsiteY16" fmla="*/ 581025 h 852487"/>
              <a:gd name="connsiteX17" fmla="*/ 731044 w 1059802"/>
              <a:gd name="connsiteY17" fmla="*/ 559594 h 852487"/>
              <a:gd name="connsiteX18" fmla="*/ 804863 w 1059802"/>
              <a:gd name="connsiteY18" fmla="*/ 523875 h 852487"/>
              <a:gd name="connsiteX19" fmla="*/ 850107 w 1059802"/>
              <a:gd name="connsiteY19" fmla="*/ 471487 h 852487"/>
              <a:gd name="connsiteX20" fmla="*/ 990600 w 1059802"/>
              <a:gd name="connsiteY20" fmla="*/ 259556 h 852487"/>
              <a:gd name="connsiteX21" fmla="*/ 1009650 w 1059802"/>
              <a:gd name="connsiteY21" fmla="*/ 216694 h 852487"/>
              <a:gd name="connsiteX22" fmla="*/ 1059657 w 1059802"/>
              <a:gd name="connsiteY22" fmla="*/ 180975 h 852487"/>
              <a:gd name="connsiteX23" fmla="*/ 1047750 w 1059802"/>
              <a:gd name="connsiteY23" fmla="*/ 178594 h 852487"/>
              <a:gd name="connsiteX0" fmla="*/ 0 w 1059802"/>
              <a:gd name="connsiteY0" fmla="*/ 0 h 852487"/>
              <a:gd name="connsiteX1" fmla="*/ 40482 w 1059802"/>
              <a:gd name="connsiteY1" fmla="*/ 64294 h 852487"/>
              <a:gd name="connsiteX2" fmla="*/ 57150 w 1059802"/>
              <a:gd name="connsiteY2" fmla="*/ 102394 h 852487"/>
              <a:gd name="connsiteX3" fmla="*/ 73819 w 1059802"/>
              <a:gd name="connsiteY3" fmla="*/ 119062 h 852487"/>
              <a:gd name="connsiteX4" fmla="*/ 83344 w 1059802"/>
              <a:gd name="connsiteY4" fmla="*/ 133350 h 852487"/>
              <a:gd name="connsiteX5" fmla="*/ 95250 w 1059802"/>
              <a:gd name="connsiteY5" fmla="*/ 145256 h 852487"/>
              <a:gd name="connsiteX6" fmla="*/ 142875 w 1059802"/>
              <a:gd name="connsiteY6" fmla="*/ 204787 h 852487"/>
              <a:gd name="connsiteX7" fmla="*/ 157163 w 1059802"/>
              <a:gd name="connsiteY7" fmla="*/ 230981 h 852487"/>
              <a:gd name="connsiteX8" fmla="*/ 309563 w 1059802"/>
              <a:gd name="connsiteY8" fmla="*/ 531019 h 852487"/>
              <a:gd name="connsiteX9" fmla="*/ 347663 w 1059802"/>
              <a:gd name="connsiteY9" fmla="*/ 628650 h 852487"/>
              <a:gd name="connsiteX10" fmla="*/ 366713 w 1059802"/>
              <a:gd name="connsiteY10" fmla="*/ 688181 h 852487"/>
              <a:gd name="connsiteX11" fmla="*/ 416719 w 1059802"/>
              <a:gd name="connsiteY11" fmla="*/ 773906 h 852487"/>
              <a:gd name="connsiteX12" fmla="*/ 464344 w 1059802"/>
              <a:gd name="connsiteY12" fmla="*/ 826294 h 852487"/>
              <a:gd name="connsiteX13" fmla="*/ 521494 w 1059802"/>
              <a:gd name="connsiteY13" fmla="*/ 852487 h 852487"/>
              <a:gd name="connsiteX14" fmla="*/ 719138 w 1059802"/>
              <a:gd name="connsiteY14" fmla="*/ 635794 h 852487"/>
              <a:gd name="connsiteX15" fmla="*/ 704850 w 1059802"/>
              <a:gd name="connsiteY15" fmla="*/ 602456 h 852487"/>
              <a:gd name="connsiteX16" fmla="*/ 700088 w 1059802"/>
              <a:gd name="connsiteY16" fmla="*/ 581025 h 852487"/>
              <a:gd name="connsiteX17" fmla="*/ 731044 w 1059802"/>
              <a:gd name="connsiteY17" fmla="*/ 559594 h 852487"/>
              <a:gd name="connsiteX18" fmla="*/ 804863 w 1059802"/>
              <a:gd name="connsiteY18" fmla="*/ 523875 h 852487"/>
              <a:gd name="connsiteX19" fmla="*/ 850107 w 1059802"/>
              <a:gd name="connsiteY19" fmla="*/ 471487 h 852487"/>
              <a:gd name="connsiteX20" fmla="*/ 990600 w 1059802"/>
              <a:gd name="connsiteY20" fmla="*/ 259556 h 852487"/>
              <a:gd name="connsiteX21" fmla="*/ 1009650 w 1059802"/>
              <a:gd name="connsiteY21" fmla="*/ 216694 h 852487"/>
              <a:gd name="connsiteX22" fmla="*/ 1059657 w 1059802"/>
              <a:gd name="connsiteY22" fmla="*/ 180975 h 852487"/>
              <a:gd name="connsiteX23" fmla="*/ 1047750 w 1059802"/>
              <a:gd name="connsiteY23" fmla="*/ 178594 h 852487"/>
              <a:gd name="connsiteX0" fmla="*/ 0 w 1059802"/>
              <a:gd name="connsiteY0" fmla="*/ 0 h 852487"/>
              <a:gd name="connsiteX1" fmla="*/ 40482 w 1059802"/>
              <a:gd name="connsiteY1" fmla="*/ 64294 h 852487"/>
              <a:gd name="connsiteX2" fmla="*/ 57150 w 1059802"/>
              <a:gd name="connsiteY2" fmla="*/ 102394 h 852487"/>
              <a:gd name="connsiteX3" fmla="*/ 73819 w 1059802"/>
              <a:gd name="connsiteY3" fmla="*/ 119062 h 852487"/>
              <a:gd name="connsiteX4" fmla="*/ 83344 w 1059802"/>
              <a:gd name="connsiteY4" fmla="*/ 133350 h 852487"/>
              <a:gd name="connsiteX5" fmla="*/ 95250 w 1059802"/>
              <a:gd name="connsiteY5" fmla="*/ 145256 h 852487"/>
              <a:gd name="connsiteX6" fmla="*/ 142875 w 1059802"/>
              <a:gd name="connsiteY6" fmla="*/ 204787 h 852487"/>
              <a:gd name="connsiteX7" fmla="*/ 385763 w 1059802"/>
              <a:gd name="connsiteY7" fmla="*/ 533400 h 852487"/>
              <a:gd name="connsiteX8" fmla="*/ 309563 w 1059802"/>
              <a:gd name="connsiteY8" fmla="*/ 531019 h 852487"/>
              <a:gd name="connsiteX9" fmla="*/ 347663 w 1059802"/>
              <a:gd name="connsiteY9" fmla="*/ 628650 h 852487"/>
              <a:gd name="connsiteX10" fmla="*/ 366713 w 1059802"/>
              <a:gd name="connsiteY10" fmla="*/ 688181 h 852487"/>
              <a:gd name="connsiteX11" fmla="*/ 416719 w 1059802"/>
              <a:gd name="connsiteY11" fmla="*/ 773906 h 852487"/>
              <a:gd name="connsiteX12" fmla="*/ 464344 w 1059802"/>
              <a:gd name="connsiteY12" fmla="*/ 826294 h 852487"/>
              <a:gd name="connsiteX13" fmla="*/ 521494 w 1059802"/>
              <a:gd name="connsiteY13" fmla="*/ 852487 h 852487"/>
              <a:gd name="connsiteX14" fmla="*/ 719138 w 1059802"/>
              <a:gd name="connsiteY14" fmla="*/ 635794 h 852487"/>
              <a:gd name="connsiteX15" fmla="*/ 704850 w 1059802"/>
              <a:gd name="connsiteY15" fmla="*/ 602456 h 852487"/>
              <a:gd name="connsiteX16" fmla="*/ 700088 w 1059802"/>
              <a:gd name="connsiteY16" fmla="*/ 581025 h 852487"/>
              <a:gd name="connsiteX17" fmla="*/ 731044 w 1059802"/>
              <a:gd name="connsiteY17" fmla="*/ 559594 h 852487"/>
              <a:gd name="connsiteX18" fmla="*/ 804863 w 1059802"/>
              <a:gd name="connsiteY18" fmla="*/ 523875 h 852487"/>
              <a:gd name="connsiteX19" fmla="*/ 850107 w 1059802"/>
              <a:gd name="connsiteY19" fmla="*/ 471487 h 852487"/>
              <a:gd name="connsiteX20" fmla="*/ 990600 w 1059802"/>
              <a:gd name="connsiteY20" fmla="*/ 259556 h 852487"/>
              <a:gd name="connsiteX21" fmla="*/ 1009650 w 1059802"/>
              <a:gd name="connsiteY21" fmla="*/ 216694 h 852487"/>
              <a:gd name="connsiteX22" fmla="*/ 1059657 w 1059802"/>
              <a:gd name="connsiteY22" fmla="*/ 180975 h 852487"/>
              <a:gd name="connsiteX23" fmla="*/ 1047750 w 1059802"/>
              <a:gd name="connsiteY23" fmla="*/ 178594 h 852487"/>
              <a:gd name="connsiteX0" fmla="*/ 0 w 1059802"/>
              <a:gd name="connsiteY0" fmla="*/ 0 h 852487"/>
              <a:gd name="connsiteX1" fmla="*/ 40482 w 1059802"/>
              <a:gd name="connsiteY1" fmla="*/ 64294 h 852487"/>
              <a:gd name="connsiteX2" fmla="*/ 57150 w 1059802"/>
              <a:gd name="connsiteY2" fmla="*/ 102394 h 852487"/>
              <a:gd name="connsiteX3" fmla="*/ 73819 w 1059802"/>
              <a:gd name="connsiteY3" fmla="*/ 119062 h 852487"/>
              <a:gd name="connsiteX4" fmla="*/ 83344 w 1059802"/>
              <a:gd name="connsiteY4" fmla="*/ 133350 h 852487"/>
              <a:gd name="connsiteX5" fmla="*/ 95250 w 1059802"/>
              <a:gd name="connsiteY5" fmla="*/ 145256 h 852487"/>
              <a:gd name="connsiteX6" fmla="*/ 259556 w 1059802"/>
              <a:gd name="connsiteY6" fmla="*/ 359569 h 852487"/>
              <a:gd name="connsiteX7" fmla="*/ 385763 w 1059802"/>
              <a:gd name="connsiteY7" fmla="*/ 533400 h 852487"/>
              <a:gd name="connsiteX8" fmla="*/ 309563 w 1059802"/>
              <a:gd name="connsiteY8" fmla="*/ 531019 h 852487"/>
              <a:gd name="connsiteX9" fmla="*/ 347663 w 1059802"/>
              <a:gd name="connsiteY9" fmla="*/ 628650 h 852487"/>
              <a:gd name="connsiteX10" fmla="*/ 366713 w 1059802"/>
              <a:gd name="connsiteY10" fmla="*/ 688181 h 852487"/>
              <a:gd name="connsiteX11" fmla="*/ 416719 w 1059802"/>
              <a:gd name="connsiteY11" fmla="*/ 773906 h 852487"/>
              <a:gd name="connsiteX12" fmla="*/ 464344 w 1059802"/>
              <a:gd name="connsiteY12" fmla="*/ 826294 h 852487"/>
              <a:gd name="connsiteX13" fmla="*/ 521494 w 1059802"/>
              <a:gd name="connsiteY13" fmla="*/ 852487 h 852487"/>
              <a:gd name="connsiteX14" fmla="*/ 719138 w 1059802"/>
              <a:gd name="connsiteY14" fmla="*/ 635794 h 852487"/>
              <a:gd name="connsiteX15" fmla="*/ 704850 w 1059802"/>
              <a:gd name="connsiteY15" fmla="*/ 602456 h 852487"/>
              <a:gd name="connsiteX16" fmla="*/ 700088 w 1059802"/>
              <a:gd name="connsiteY16" fmla="*/ 581025 h 852487"/>
              <a:gd name="connsiteX17" fmla="*/ 731044 w 1059802"/>
              <a:gd name="connsiteY17" fmla="*/ 559594 h 852487"/>
              <a:gd name="connsiteX18" fmla="*/ 804863 w 1059802"/>
              <a:gd name="connsiteY18" fmla="*/ 523875 h 852487"/>
              <a:gd name="connsiteX19" fmla="*/ 850107 w 1059802"/>
              <a:gd name="connsiteY19" fmla="*/ 471487 h 852487"/>
              <a:gd name="connsiteX20" fmla="*/ 990600 w 1059802"/>
              <a:gd name="connsiteY20" fmla="*/ 259556 h 852487"/>
              <a:gd name="connsiteX21" fmla="*/ 1009650 w 1059802"/>
              <a:gd name="connsiteY21" fmla="*/ 216694 h 852487"/>
              <a:gd name="connsiteX22" fmla="*/ 1059657 w 1059802"/>
              <a:gd name="connsiteY22" fmla="*/ 180975 h 852487"/>
              <a:gd name="connsiteX23" fmla="*/ 1047750 w 1059802"/>
              <a:gd name="connsiteY23" fmla="*/ 178594 h 852487"/>
              <a:gd name="connsiteX0" fmla="*/ 0 w 1081233"/>
              <a:gd name="connsiteY0" fmla="*/ 0 h 866775"/>
              <a:gd name="connsiteX1" fmla="*/ 61913 w 1081233"/>
              <a:gd name="connsiteY1" fmla="*/ 78582 h 866775"/>
              <a:gd name="connsiteX2" fmla="*/ 78581 w 1081233"/>
              <a:gd name="connsiteY2" fmla="*/ 116682 h 866775"/>
              <a:gd name="connsiteX3" fmla="*/ 95250 w 1081233"/>
              <a:gd name="connsiteY3" fmla="*/ 133350 h 866775"/>
              <a:gd name="connsiteX4" fmla="*/ 104775 w 1081233"/>
              <a:gd name="connsiteY4" fmla="*/ 147638 h 866775"/>
              <a:gd name="connsiteX5" fmla="*/ 116681 w 1081233"/>
              <a:gd name="connsiteY5" fmla="*/ 159544 h 866775"/>
              <a:gd name="connsiteX6" fmla="*/ 280987 w 1081233"/>
              <a:gd name="connsiteY6" fmla="*/ 373857 h 866775"/>
              <a:gd name="connsiteX7" fmla="*/ 407194 w 1081233"/>
              <a:gd name="connsiteY7" fmla="*/ 547688 h 866775"/>
              <a:gd name="connsiteX8" fmla="*/ 330994 w 1081233"/>
              <a:gd name="connsiteY8" fmla="*/ 545307 h 866775"/>
              <a:gd name="connsiteX9" fmla="*/ 369094 w 1081233"/>
              <a:gd name="connsiteY9" fmla="*/ 642938 h 866775"/>
              <a:gd name="connsiteX10" fmla="*/ 388144 w 1081233"/>
              <a:gd name="connsiteY10" fmla="*/ 702469 h 866775"/>
              <a:gd name="connsiteX11" fmla="*/ 438150 w 1081233"/>
              <a:gd name="connsiteY11" fmla="*/ 788194 h 866775"/>
              <a:gd name="connsiteX12" fmla="*/ 485775 w 1081233"/>
              <a:gd name="connsiteY12" fmla="*/ 840582 h 866775"/>
              <a:gd name="connsiteX13" fmla="*/ 542925 w 1081233"/>
              <a:gd name="connsiteY13" fmla="*/ 866775 h 866775"/>
              <a:gd name="connsiteX14" fmla="*/ 740569 w 1081233"/>
              <a:gd name="connsiteY14" fmla="*/ 650082 h 866775"/>
              <a:gd name="connsiteX15" fmla="*/ 726281 w 1081233"/>
              <a:gd name="connsiteY15" fmla="*/ 616744 h 866775"/>
              <a:gd name="connsiteX16" fmla="*/ 721519 w 1081233"/>
              <a:gd name="connsiteY16" fmla="*/ 595313 h 866775"/>
              <a:gd name="connsiteX17" fmla="*/ 752475 w 1081233"/>
              <a:gd name="connsiteY17" fmla="*/ 573882 h 866775"/>
              <a:gd name="connsiteX18" fmla="*/ 826294 w 1081233"/>
              <a:gd name="connsiteY18" fmla="*/ 538163 h 866775"/>
              <a:gd name="connsiteX19" fmla="*/ 871538 w 1081233"/>
              <a:gd name="connsiteY19" fmla="*/ 485775 h 866775"/>
              <a:gd name="connsiteX20" fmla="*/ 1012031 w 1081233"/>
              <a:gd name="connsiteY20" fmla="*/ 273844 h 866775"/>
              <a:gd name="connsiteX21" fmla="*/ 1031081 w 1081233"/>
              <a:gd name="connsiteY21" fmla="*/ 230982 h 866775"/>
              <a:gd name="connsiteX22" fmla="*/ 1081088 w 1081233"/>
              <a:gd name="connsiteY22" fmla="*/ 195263 h 866775"/>
              <a:gd name="connsiteX23" fmla="*/ 1069181 w 1081233"/>
              <a:gd name="connsiteY23" fmla="*/ 192882 h 866775"/>
              <a:gd name="connsiteX0" fmla="*/ 0 w 1081233"/>
              <a:gd name="connsiteY0" fmla="*/ 0 h 866775"/>
              <a:gd name="connsiteX1" fmla="*/ 16669 w 1081233"/>
              <a:gd name="connsiteY1" fmla="*/ 145257 h 866775"/>
              <a:gd name="connsiteX2" fmla="*/ 78581 w 1081233"/>
              <a:gd name="connsiteY2" fmla="*/ 116682 h 866775"/>
              <a:gd name="connsiteX3" fmla="*/ 95250 w 1081233"/>
              <a:gd name="connsiteY3" fmla="*/ 133350 h 866775"/>
              <a:gd name="connsiteX4" fmla="*/ 104775 w 1081233"/>
              <a:gd name="connsiteY4" fmla="*/ 147638 h 866775"/>
              <a:gd name="connsiteX5" fmla="*/ 116681 w 1081233"/>
              <a:gd name="connsiteY5" fmla="*/ 159544 h 866775"/>
              <a:gd name="connsiteX6" fmla="*/ 280987 w 1081233"/>
              <a:gd name="connsiteY6" fmla="*/ 373857 h 866775"/>
              <a:gd name="connsiteX7" fmla="*/ 407194 w 1081233"/>
              <a:gd name="connsiteY7" fmla="*/ 547688 h 866775"/>
              <a:gd name="connsiteX8" fmla="*/ 330994 w 1081233"/>
              <a:gd name="connsiteY8" fmla="*/ 545307 h 866775"/>
              <a:gd name="connsiteX9" fmla="*/ 369094 w 1081233"/>
              <a:gd name="connsiteY9" fmla="*/ 642938 h 866775"/>
              <a:gd name="connsiteX10" fmla="*/ 388144 w 1081233"/>
              <a:gd name="connsiteY10" fmla="*/ 702469 h 866775"/>
              <a:gd name="connsiteX11" fmla="*/ 438150 w 1081233"/>
              <a:gd name="connsiteY11" fmla="*/ 788194 h 866775"/>
              <a:gd name="connsiteX12" fmla="*/ 485775 w 1081233"/>
              <a:gd name="connsiteY12" fmla="*/ 840582 h 866775"/>
              <a:gd name="connsiteX13" fmla="*/ 542925 w 1081233"/>
              <a:gd name="connsiteY13" fmla="*/ 866775 h 866775"/>
              <a:gd name="connsiteX14" fmla="*/ 740569 w 1081233"/>
              <a:gd name="connsiteY14" fmla="*/ 650082 h 866775"/>
              <a:gd name="connsiteX15" fmla="*/ 726281 w 1081233"/>
              <a:gd name="connsiteY15" fmla="*/ 616744 h 866775"/>
              <a:gd name="connsiteX16" fmla="*/ 721519 w 1081233"/>
              <a:gd name="connsiteY16" fmla="*/ 595313 h 866775"/>
              <a:gd name="connsiteX17" fmla="*/ 752475 w 1081233"/>
              <a:gd name="connsiteY17" fmla="*/ 573882 h 866775"/>
              <a:gd name="connsiteX18" fmla="*/ 826294 w 1081233"/>
              <a:gd name="connsiteY18" fmla="*/ 538163 h 866775"/>
              <a:gd name="connsiteX19" fmla="*/ 871538 w 1081233"/>
              <a:gd name="connsiteY19" fmla="*/ 485775 h 866775"/>
              <a:gd name="connsiteX20" fmla="*/ 1012031 w 1081233"/>
              <a:gd name="connsiteY20" fmla="*/ 273844 h 866775"/>
              <a:gd name="connsiteX21" fmla="*/ 1031081 w 1081233"/>
              <a:gd name="connsiteY21" fmla="*/ 230982 h 866775"/>
              <a:gd name="connsiteX22" fmla="*/ 1081088 w 1081233"/>
              <a:gd name="connsiteY22" fmla="*/ 195263 h 866775"/>
              <a:gd name="connsiteX23" fmla="*/ 1069181 w 1081233"/>
              <a:gd name="connsiteY23" fmla="*/ 192882 h 866775"/>
              <a:gd name="connsiteX0" fmla="*/ 0 w 1081233"/>
              <a:gd name="connsiteY0" fmla="*/ 0 h 866775"/>
              <a:gd name="connsiteX1" fmla="*/ 78581 w 1081233"/>
              <a:gd name="connsiteY1" fmla="*/ 116682 h 866775"/>
              <a:gd name="connsiteX2" fmla="*/ 95250 w 1081233"/>
              <a:gd name="connsiteY2" fmla="*/ 133350 h 866775"/>
              <a:gd name="connsiteX3" fmla="*/ 104775 w 1081233"/>
              <a:gd name="connsiteY3" fmla="*/ 147638 h 866775"/>
              <a:gd name="connsiteX4" fmla="*/ 116681 w 1081233"/>
              <a:gd name="connsiteY4" fmla="*/ 159544 h 866775"/>
              <a:gd name="connsiteX5" fmla="*/ 280987 w 1081233"/>
              <a:gd name="connsiteY5" fmla="*/ 373857 h 866775"/>
              <a:gd name="connsiteX6" fmla="*/ 407194 w 1081233"/>
              <a:gd name="connsiteY6" fmla="*/ 547688 h 866775"/>
              <a:gd name="connsiteX7" fmla="*/ 330994 w 1081233"/>
              <a:gd name="connsiteY7" fmla="*/ 545307 h 866775"/>
              <a:gd name="connsiteX8" fmla="*/ 369094 w 1081233"/>
              <a:gd name="connsiteY8" fmla="*/ 642938 h 866775"/>
              <a:gd name="connsiteX9" fmla="*/ 388144 w 1081233"/>
              <a:gd name="connsiteY9" fmla="*/ 702469 h 866775"/>
              <a:gd name="connsiteX10" fmla="*/ 438150 w 1081233"/>
              <a:gd name="connsiteY10" fmla="*/ 788194 h 866775"/>
              <a:gd name="connsiteX11" fmla="*/ 485775 w 1081233"/>
              <a:gd name="connsiteY11" fmla="*/ 840582 h 866775"/>
              <a:gd name="connsiteX12" fmla="*/ 542925 w 1081233"/>
              <a:gd name="connsiteY12" fmla="*/ 866775 h 866775"/>
              <a:gd name="connsiteX13" fmla="*/ 740569 w 1081233"/>
              <a:gd name="connsiteY13" fmla="*/ 650082 h 866775"/>
              <a:gd name="connsiteX14" fmla="*/ 726281 w 1081233"/>
              <a:gd name="connsiteY14" fmla="*/ 616744 h 866775"/>
              <a:gd name="connsiteX15" fmla="*/ 721519 w 1081233"/>
              <a:gd name="connsiteY15" fmla="*/ 595313 h 866775"/>
              <a:gd name="connsiteX16" fmla="*/ 752475 w 1081233"/>
              <a:gd name="connsiteY16" fmla="*/ 573882 h 866775"/>
              <a:gd name="connsiteX17" fmla="*/ 826294 w 1081233"/>
              <a:gd name="connsiteY17" fmla="*/ 538163 h 866775"/>
              <a:gd name="connsiteX18" fmla="*/ 871538 w 1081233"/>
              <a:gd name="connsiteY18" fmla="*/ 485775 h 866775"/>
              <a:gd name="connsiteX19" fmla="*/ 1012031 w 1081233"/>
              <a:gd name="connsiteY19" fmla="*/ 273844 h 866775"/>
              <a:gd name="connsiteX20" fmla="*/ 1031081 w 1081233"/>
              <a:gd name="connsiteY20" fmla="*/ 230982 h 866775"/>
              <a:gd name="connsiteX21" fmla="*/ 1081088 w 1081233"/>
              <a:gd name="connsiteY21" fmla="*/ 195263 h 866775"/>
              <a:gd name="connsiteX22" fmla="*/ 1069181 w 1081233"/>
              <a:gd name="connsiteY22" fmla="*/ 192882 h 866775"/>
              <a:gd name="connsiteX0" fmla="*/ 0 w 1081233"/>
              <a:gd name="connsiteY0" fmla="*/ 0 h 866775"/>
              <a:gd name="connsiteX1" fmla="*/ 95250 w 1081233"/>
              <a:gd name="connsiteY1" fmla="*/ 133350 h 866775"/>
              <a:gd name="connsiteX2" fmla="*/ 104775 w 1081233"/>
              <a:gd name="connsiteY2" fmla="*/ 147638 h 866775"/>
              <a:gd name="connsiteX3" fmla="*/ 116681 w 1081233"/>
              <a:gd name="connsiteY3" fmla="*/ 159544 h 866775"/>
              <a:gd name="connsiteX4" fmla="*/ 280987 w 1081233"/>
              <a:gd name="connsiteY4" fmla="*/ 373857 h 866775"/>
              <a:gd name="connsiteX5" fmla="*/ 407194 w 1081233"/>
              <a:gd name="connsiteY5" fmla="*/ 547688 h 866775"/>
              <a:gd name="connsiteX6" fmla="*/ 330994 w 1081233"/>
              <a:gd name="connsiteY6" fmla="*/ 545307 h 866775"/>
              <a:gd name="connsiteX7" fmla="*/ 369094 w 1081233"/>
              <a:gd name="connsiteY7" fmla="*/ 642938 h 866775"/>
              <a:gd name="connsiteX8" fmla="*/ 388144 w 1081233"/>
              <a:gd name="connsiteY8" fmla="*/ 702469 h 866775"/>
              <a:gd name="connsiteX9" fmla="*/ 438150 w 1081233"/>
              <a:gd name="connsiteY9" fmla="*/ 788194 h 866775"/>
              <a:gd name="connsiteX10" fmla="*/ 485775 w 1081233"/>
              <a:gd name="connsiteY10" fmla="*/ 840582 h 866775"/>
              <a:gd name="connsiteX11" fmla="*/ 542925 w 1081233"/>
              <a:gd name="connsiteY11" fmla="*/ 866775 h 866775"/>
              <a:gd name="connsiteX12" fmla="*/ 740569 w 1081233"/>
              <a:gd name="connsiteY12" fmla="*/ 650082 h 866775"/>
              <a:gd name="connsiteX13" fmla="*/ 726281 w 1081233"/>
              <a:gd name="connsiteY13" fmla="*/ 616744 h 866775"/>
              <a:gd name="connsiteX14" fmla="*/ 721519 w 1081233"/>
              <a:gd name="connsiteY14" fmla="*/ 595313 h 866775"/>
              <a:gd name="connsiteX15" fmla="*/ 752475 w 1081233"/>
              <a:gd name="connsiteY15" fmla="*/ 573882 h 866775"/>
              <a:gd name="connsiteX16" fmla="*/ 826294 w 1081233"/>
              <a:gd name="connsiteY16" fmla="*/ 538163 h 866775"/>
              <a:gd name="connsiteX17" fmla="*/ 871538 w 1081233"/>
              <a:gd name="connsiteY17" fmla="*/ 485775 h 866775"/>
              <a:gd name="connsiteX18" fmla="*/ 1012031 w 1081233"/>
              <a:gd name="connsiteY18" fmla="*/ 273844 h 866775"/>
              <a:gd name="connsiteX19" fmla="*/ 1031081 w 1081233"/>
              <a:gd name="connsiteY19" fmla="*/ 230982 h 866775"/>
              <a:gd name="connsiteX20" fmla="*/ 1081088 w 1081233"/>
              <a:gd name="connsiteY20" fmla="*/ 195263 h 866775"/>
              <a:gd name="connsiteX21" fmla="*/ 1069181 w 1081233"/>
              <a:gd name="connsiteY21" fmla="*/ 192882 h 866775"/>
              <a:gd name="connsiteX0" fmla="*/ 0 w 1081233"/>
              <a:gd name="connsiteY0" fmla="*/ 0 h 866775"/>
              <a:gd name="connsiteX1" fmla="*/ 95250 w 1081233"/>
              <a:gd name="connsiteY1" fmla="*/ 133350 h 866775"/>
              <a:gd name="connsiteX2" fmla="*/ 116681 w 1081233"/>
              <a:gd name="connsiteY2" fmla="*/ 159544 h 866775"/>
              <a:gd name="connsiteX3" fmla="*/ 280987 w 1081233"/>
              <a:gd name="connsiteY3" fmla="*/ 373857 h 866775"/>
              <a:gd name="connsiteX4" fmla="*/ 407194 w 1081233"/>
              <a:gd name="connsiteY4" fmla="*/ 547688 h 866775"/>
              <a:gd name="connsiteX5" fmla="*/ 330994 w 1081233"/>
              <a:gd name="connsiteY5" fmla="*/ 545307 h 866775"/>
              <a:gd name="connsiteX6" fmla="*/ 369094 w 1081233"/>
              <a:gd name="connsiteY6" fmla="*/ 642938 h 866775"/>
              <a:gd name="connsiteX7" fmla="*/ 388144 w 1081233"/>
              <a:gd name="connsiteY7" fmla="*/ 702469 h 866775"/>
              <a:gd name="connsiteX8" fmla="*/ 438150 w 1081233"/>
              <a:gd name="connsiteY8" fmla="*/ 788194 h 866775"/>
              <a:gd name="connsiteX9" fmla="*/ 485775 w 1081233"/>
              <a:gd name="connsiteY9" fmla="*/ 840582 h 866775"/>
              <a:gd name="connsiteX10" fmla="*/ 542925 w 1081233"/>
              <a:gd name="connsiteY10" fmla="*/ 866775 h 866775"/>
              <a:gd name="connsiteX11" fmla="*/ 740569 w 1081233"/>
              <a:gd name="connsiteY11" fmla="*/ 650082 h 866775"/>
              <a:gd name="connsiteX12" fmla="*/ 726281 w 1081233"/>
              <a:gd name="connsiteY12" fmla="*/ 616744 h 866775"/>
              <a:gd name="connsiteX13" fmla="*/ 721519 w 1081233"/>
              <a:gd name="connsiteY13" fmla="*/ 595313 h 866775"/>
              <a:gd name="connsiteX14" fmla="*/ 752475 w 1081233"/>
              <a:gd name="connsiteY14" fmla="*/ 573882 h 866775"/>
              <a:gd name="connsiteX15" fmla="*/ 826294 w 1081233"/>
              <a:gd name="connsiteY15" fmla="*/ 538163 h 866775"/>
              <a:gd name="connsiteX16" fmla="*/ 871538 w 1081233"/>
              <a:gd name="connsiteY16" fmla="*/ 485775 h 866775"/>
              <a:gd name="connsiteX17" fmla="*/ 1012031 w 1081233"/>
              <a:gd name="connsiteY17" fmla="*/ 273844 h 866775"/>
              <a:gd name="connsiteX18" fmla="*/ 1031081 w 1081233"/>
              <a:gd name="connsiteY18" fmla="*/ 230982 h 866775"/>
              <a:gd name="connsiteX19" fmla="*/ 1081088 w 1081233"/>
              <a:gd name="connsiteY19" fmla="*/ 195263 h 866775"/>
              <a:gd name="connsiteX20" fmla="*/ 1069181 w 1081233"/>
              <a:gd name="connsiteY20" fmla="*/ 192882 h 866775"/>
              <a:gd name="connsiteX0" fmla="*/ 0 w 1081233"/>
              <a:gd name="connsiteY0" fmla="*/ 0 h 866775"/>
              <a:gd name="connsiteX1" fmla="*/ 95250 w 1081233"/>
              <a:gd name="connsiteY1" fmla="*/ 133350 h 866775"/>
              <a:gd name="connsiteX2" fmla="*/ 280987 w 1081233"/>
              <a:gd name="connsiteY2" fmla="*/ 373857 h 866775"/>
              <a:gd name="connsiteX3" fmla="*/ 407194 w 1081233"/>
              <a:gd name="connsiteY3" fmla="*/ 547688 h 866775"/>
              <a:gd name="connsiteX4" fmla="*/ 330994 w 1081233"/>
              <a:gd name="connsiteY4" fmla="*/ 545307 h 866775"/>
              <a:gd name="connsiteX5" fmla="*/ 369094 w 1081233"/>
              <a:gd name="connsiteY5" fmla="*/ 642938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2394 w 1081233"/>
              <a:gd name="connsiteY1" fmla="*/ 126207 h 866775"/>
              <a:gd name="connsiteX2" fmla="*/ 280987 w 1081233"/>
              <a:gd name="connsiteY2" fmla="*/ 373857 h 866775"/>
              <a:gd name="connsiteX3" fmla="*/ 407194 w 1081233"/>
              <a:gd name="connsiteY3" fmla="*/ 547688 h 866775"/>
              <a:gd name="connsiteX4" fmla="*/ 330994 w 1081233"/>
              <a:gd name="connsiteY4" fmla="*/ 545307 h 866775"/>
              <a:gd name="connsiteX5" fmla="*/ 369094 w 1081233"/>
              <a:gd name="connsiteY5" fmla="*/ 642938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07194 w 1081233"/>
              <a:gd name="connsiteY3" fmla="*/ 547688 h 866775"/>
              <a:gd name="connsiteX4" fmla="*/ 330994 w 1081233"/>
              <a:gd name="connsiteY4" fmla="*/ 545307 h 866775"/>
              <a:gd name="connsiteX5" fmla="*/ 369094 w 1081233"/>
              <a:gd name="connsiteY5" fmla="*/ 642938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26244 w 1081233"/>
              <a:gd name="connsiteY3" fmla="*/ 585788 h 866775"/>
              <a:gd name="connsiteX4" fmla="*/ 330994 w 1081233"/>
              <a:gd name="connsiteY4" fmla="*/ 545307 h 866775"/>
              <a:gd name="connsiteX5" fmla="*/ 369094 w 1081233"/>
              <a:gd name="connsiteY5" fmla="*/ 642938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26244 w 1081233"/>
              <a:gd name="connsiteY3" fmla="*/ 585788 h 866775"/>
              <a:gd name="connsiteX4" fmla="*/ 507206 w 1081233"/>
              <a:gd name="connsiteY4" fmla="*/ 678657 h 866775"/>
              <a:gd name="connsiteX5" fmla="*/ 369094 w 1081233"/>
              <a:gd name="connsiteY5" fmla="*/ 642938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26244 w 1081233"/>
              <a:gd name="connsiteY3" fmla="*/ 585788 h 866775"/>
              <a:gd name="connsiteX4" fmla="*/ 507206 w 1081233"/>
              <a:gd name="connsiteY4" fmla="*/ 678657 h 866775"/>
              <a:gd name="connsiteX5" fmla="*/ 700088 w 1081233"/>
              <a:gd name="connsiteY5" fmla="*/ 516732 h 866775"/>
              <a:gd name="connsiteX6" fmla="*/ 388144 w 1081233"/>
              <a:gd name="connsiteY6" fmla="*/ 70246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26244 w 1081233"/>
              <a:gd name="connsiteY3" fmla="*/ 585788 h 866775"/>
              <a:gd name="connsiteX4" fmla="*/ 507206 w 1081233"/>
              <a:gd name="connsiteY4" fmla="*/ 678657 h 866775"/>
              <a:gd name="connsiteX5" fmla="*/ 700088 w 1081233"/>
              <a:gd name="connsiteY5" fmla="*/ 516732 h 866775"/>
              <a:gd name="connsiteX6" fmla="*/ 895351 w 1081233"/>
              <a:gd name="connsiteY6" fmla="*/ 340519 h 866775"/>
              <a:gd name="connsiteX7" fmla="*/ 438150 w 1081233"/>
              <a:gd name="connsiteY7" fmla="*/ 788194 h 866775"/>
              <a:gd name="connsiteX8" fmla="*/ 485775 w 1081233"/>
              <a:gd name="connsiteY8" fmla="*/ 840582 h 866775"/>
              <a:gd name="connsiteX9" fmla="*/ 542925 w 1081233"/>
              <a:gd name="connsiteY9" fmla="*/ 866775 h 866775"/>
              <a:gd name="connsiteX10" fmla="*/ 740569 w 1081233"/>
              <a:gd name="connsiteY10" fmla="*/ 650082 h 866775"/>
              <a:gd name="connsiteX11" fmla="*/ 726281 w 1081233"/>
              <a:gd name="connsiteY11" fmla="*/ 616744 h 866775"/>
              <a:gd name="connsiteX12" fmla="*/ 721519 w 1081233"/>
              <a:gd name="connsiteY12" fmla="*/ 595313 h 866775"/>
              <a:gd name="connsiteX13" fmla="*/ 752475 w 1081233"/>
              <a:gd name="connsiteY13" fmla="*/ 573882 h 866775"/>
              <a:gd name="connsiteX14" fmla="*/ 826294 w 1081233"/>
              <a:gd name="connsiteY14" fmla="*/ 538163 h 866775"/>
              <a:gd name="connsiteX15" fmla="*/ 871538 w 1081233"/>
              <a:gd name="connsiteY15" fmla="*/ 485775 h 866775"/>
              <a:gd name="connsiteX16" fmla="*/ 1012031 w 1081233"/>
              <a:gd name="connsiteY16" fmla="*/ 273844 h 866775"/>
              <a:gd name="connsiteX17" fmla="*/ 1031081 w 1081233"/>
              <a:gd name="connsiteY17" fmla="*/ 230982 h 866775"/>
              <a:gd name="connsiteX18" fmla="*/ 1081088 w 1081233"/>
              <a:gd name="connsiteY18" fmla="*/ 195263 h 866775"/>
              <a:gd name="connsiteX19" fmla="*/ 1069181 w 1081233"/>
              <a:gd name="connsiteY19" fmla="*/ 192882 h 866775"/>
              <a:gd name="connsiteX0" fmla="*/ 0 w 1081233"/>
              <a:gd name="connsiteY0" fmla="*/ 0 h 892103"/>
              <a:gd name="connsiteX1" fmla="*/ 100013 w 1081233"/>
              <a:gd name="connsiteY1" fmla="*/ 130970 h 892103"/>
              <a:gd name="connsiteX2" fmla="*/ 280987 w 1081233"/>
              <a:gd name="connsiteY2" fmla="*/ 373857 h 892103"/>
              <a:gd name="connsiteX3" fmla="*/ 426244 w 1081233"/>
              <a:gd name="connsiteY3" fmla="*/ 585788 h 892103"/>
              <a:gd name="connsiteX4" fmla="*/ 507206 w 1081233"/>
              <a:gd name="connsiteY4" fmla="*/ 678657 h 892103"/>
              <a:gd name="connsiteX5" fmla="*/ 700088 w 1081233"/>
              <a:gd name="connsiteY5" fmla="*/ 516732 h 892103"/>
              <a:gd name="connsiteX6" fmla="*/ 895351 w 1081233"/>
              <a:gd name="connsiteY6" fmla="*/ 340519 h 892103"/>
              <a:gd name="connsiteX7" fmla="*/ 1004888 w 1081233"/>
              <a:gd name="connsiteY7" fmla="*/ 245269 h 892103"/>
              <a:gd name="connsiteX8" fmla="*/ 485775 w 1081233"/>
              <a:gd name="connsiteY8" fmla="*/ 840582 h 892103"/>
              <a:gd name="connsiteX9" fmla="*/ 542925 w 1081233"/>
              <a:gd name="connsiteY9" fmla="*/ 866775 h 892103"/>
              <a:gd name="connsiteX10" fmla="*/ 740569 w 1081233"/>
              <a:gd name="connsiteY10" fmla="*/ 650082 h 892103"/>
              <a:gd name="connsiteX11" fmla="*/ 726281 w 1081233"/>
              <a:gd name="connsiteY11" fmla="*/ 616744 h 892103"/>
              <a:gd name="connsiteX12" fmla="*/ 721519 w 1081233"/>
              <a:gd name="connsiteY12" fmla="*/ 595313 h 892103"/>
              <a:gd name="connsiteX13" fmla="*/ 752475 w 1081233"/>
              <a:gd name="connsiteY13" fmla="*/ 573882 h 892103"/>
              <a:gd name="connsiteX14" fmla="*/ 826294 w 1081233"/>
              <a:gd name="connsiteY14" fmla="*/ 538163 h 892103"/>
              <a:gd name="connsiteX15" fmla="*/ 871538 w 1081233"/>
              <a:gd name="connsiteY15" fmla="*/ 485775 h 892103"/>
              <a:gd name="connsiteX16" fmla="*/ 1012031 w 1081233"/>
              <a:gd name="connsiteY16" fmla="*/ 273844 h 892103"/>
              <a:gd name="connsiteX17" fmla="*/ 1031081 w 1081233"/>
              <a:gd name="connsiteY17" fmla="*/ 230982 h 892103"/>
              <a:gd name="connsiteX18" fmla="*/ 1081088 w 1081233"/>
              <a:gd name="connsiteY18" fmla="*/ 195263 h 892103"/>
              <a:gd name="connsiteX19" fmla="*/ 1069181 w 1081233"/>
              <a:gd name="connsiteY19" fmla="*/ 192882 h 892103"/>
              <a:gd name="connsiteX0" fmla="*/ 0 w 1081233"/>
              <a:gd name="connsiteY0" fmla="*/ 0 h 866775"/>
              <a:gd name="connsiteX1" fmla="*/ 100013 w 1081233"/>
              <a:gd name="connsiteY1" fmla="*/ 130970 h 866775"/>
              <a:gd name="connsiteX2" fmla="*/ 280987 w 1081233"/>
              <a:gd name="connsiteY2" fmla="*/ 373857 h 866775"/>
              <a:gd name="connsiteX3" fmla="*/ 426244 w 1081233"/>
              <a:gd name="connsiteY3" fmla="*/ 585788 h 866775"/>
              <a:gd name="connsiteX4" fmla="*/ 507206 w 1081233"/>
              <a:gd name="connsiteY4" fmla="*/ 678657 h 866775"/>
              <a:gd name="connsiteX5" fmla="*/ 700088 w 1081233"/>
              <a:gd name="connsiteY5" fmla="*/ 516732 h 866775"/>
              <a:gd name="connsiteX6" fmla="*/ 895351 w 1081233"/>
              <a:gd name="connsiteY6" fmla="*/ 340519 h 866775"/>
              <a:gd name="connsiteX7" fmla="*/ 1004888 w 1081233"/>
              <a:gd name="connsiteY7" fmla="*/ 245269 h 866775"/>
              <a:gd name="connsiteX8" fmla="*/ 542925 w 1081233"/>
              <a:gd name="connsiteY8" fmla="*/ 866775 h 866775"/>
              <a:gd name="connsiteX9" fmla="*/ 740569 w 1081233"/>
              <a:gd name="connsiteY9" fmla="*/ 650082 h 866775"/>
              <a:gd name="connsiteX10" fmla="*/ 726281 w 1081233"/>
              <a:gd name="connsiteY10" fmla="*/ 616744 h 866775"/>
              <a:gd name="connsiteX11" fmla="*/ 721519 w 1081233"/>
              <a:gd name="connsiteY11" fmla="*/ 595313 h 866775"/>
              <a:gd name="connsiteX12" fmla="*/ 752475 w 1081233"/>
              <a:gd name="connsiteY12" fmla="*/ 573882 h 866775"/>
              <a:gd name="connsiteX13" fmla="*/ 826294 w 1081233"/>
              <a:gd name="connsiteY13" fmla="*/ 538163 h 866775"/>
              <a:gd name="connsiteX14" fmla="*/ 871538 w 1081233"/>
              <a:gd name="connsiteY14" fmla="*/ 485775 h 866775"/>
              <a:gd name="connsiteX15" fmla="*/ 1012031 w 1081233"/>
              <a:gd name="connsiteY15" fmla="*/ 273844 h 866775"/>
              <a:gd name="connsiteX16" fmla="*/ 1031081 w 1081233"/>
              <a:gd name="connsiteY16" fmla="*/ 230982 h 866775"/>
              <a:gd name="connsiteX17" fmla="*/ 1081088 w 1081233"/>
              <a:gd name="connsiteY17" fmla="*/ 195263 h 866775"/>
              <a:gd name="connsiteX18" fmla="*/ 1069181 w 1081233"/>
              <a:gd name="connsiteY18" fmla="*/ 192882 h 866775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740569 w 1081233"/>
              <a:gd name="connsiteY8" fmla="*/ 650082 h 680233"/>
              <a:gd name="connsiteX9" fmla="*/ 726281 w 1081233"/>
              <a:gd name="connsiteY9" fmla="*/ 616744 h 680233"/>
              <a:gd name="connsiteX10" fmla="*/ 721519 w 1081233"/>
              <a:gd name="connsiteY10" fmla="*/ 595313 h 680233"/>
              <a:gd name="connsiteX11" fmla="*/ 752475 w 1081233"/>
              <a:gd name="connsiteY11" fmla="*/ 573882 h 680233"/>
              <a:gd name="connsiteX12" fmla="*/ 826294 w 1081233"/>
              <a:gd name="connsiteY12" fmla="*/ 538163 h 680233"/>
              <a:gd name="connsiteX13" fmla="*/ 871538 w 1081233"/>
              <a:gd name="connsiteY13" fmla="*/ 485775 h 680233"/>
              <a:gd name="connsiteX14" fmla="*/ 1012031 w 1081233"/>
              <a:gd name="connsiteY14" fmla="*/ 273844 h 680233"/>
              <a:gd name="connsiteX15" fmla="*/ 1031081 w 1081233"/>
              <a:gd name="connsiteY15" fmla="*/ 230982 h 680233"/>
              <a:gd name="connsiteX16" fmla="*/ 1081088 w 1081233"/>
              <a:gd name="connsiteY16" fmla="*/ 195263 h 680233"/>
              <a:gd name="connsiteX17" fmla="*/ 1069181 w 1081233"/>
              <a:gd name="connsiteY17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726281 w 1081233"/>
              <a:gd name="connsiteY8" fmla="*/ 616744 h 680233"/>
              <a:gd name="connsiteX9" fmla="*/ 721519 w 1081233"/>
              <a:gd name="connsiteY9" fmla="*/ 595313 h 680233"/>
              <a:gd name="connsiteX10" fmla="*/ 752475 w 1081233"/>
              <a:gd name="connsiteY10" fmla="*/ 573882 h 680233"/>
              <a:gd name="connsiteX11" fmla="*/ 826294 w 1081233"/>
              <a:gd name="connsiteY11" fmla="*/ 538163 h 680233"/>
              <a:gd name="connsiteX12" fmla="*/ 871538 w 1081233"/>
              <a:gd name="connsiteY12" fmla="*/ 485775 h 680233"/>
              <a:gd name="connsiteX13" fmla="*/ 1012031 w 1081233"/>
              <a:gd name="connsiteY13" fmla="*/ 273844 h 680233"/>
              <a:gd name="connsiteX14" fmla="*/ 1031081 w 1081233"/>
              <a:gd name="connsiteY14" fmla="*/ 230982 h 680233"/>
              <a:gd name="connsiteX15" fmla="*/ 1081088 w 1081233"/>
              <a:gd name="connsiteY15" fmla="*/ 195263 h 680233"/>
              <a:gd name="connsiteX16" fmla="*/ 1069181 w 1081233"/>
              <a:gd name="connsiteY16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726281 w 1081233"/>
              <a:gd name="connsiteY8" fmla="*/ 616744 h 680233"/>
              <a:gd name="connsiteX9" fmla="*/ 752475 w 1081233"/>
              <a:gd name="connsiteY9" fmla="*/ 573882 h 680233"/>
              <a:gd name="connsiteX10" fmla="*/ 826294 w 1081233"/>
              <a:gd name="connsiteY10" fmla="*/ 538163 h 680233"/>
              <a:gd name="connsiteX11" fmla="*/ 871538 w 1081233"/>
              <a:gd name="connsiteY11" fmla="*/ 485775 h 680233"/>
              <a:gd name="connsiteX12" fmla="*/ 1012031 w 1081233"/>
              <a:gd name="connsiteY12" fmla="*/ 273844 h 680233"/>
              <a:gd name="connsiteX13" fmla="*/ 1031081 w 1081233"/>
              <a:gd name="connsiteY13" fmla="*/ 230982 h 680233"/>
              <a:gd name="connsiteX14" fmla="*/ 1081088 w 1081233"/>
              <a:gd name="connsiteY14" fmla="*/ 195263 h 680233"/>
              <a:gd name="connsiteX15" fmla="*/ 1069181 w 1081233"/>
              <a:gd name="connsiteY15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752475 w 1081233"/>
              <a:gd name="connsiteY8" fmla="*/ 573882 h 680233"/>
              <a:gd name="connsiteX9" fmla="*/ 826294 w 1081233"/>
              <a:gd name="connsiteY9" fmla="*/ 538163 h 680233"/>
              <a:gd name="connsiteX10" fmla="*/ 871538 w 1081233"/>
              <a:gd name="connsiteY10" fmla="*/ 485775 h 680233"/>
              <a:gd name="connsiteX11" fmla="*/ 1012031 w 1081233"/>
              <a:gd name="connsiteY11" fmla="*/ 273844 h 680233"/>
              <a:gd name="connsiteX12" fmla="*/ 1031081 w 1081233"/>
              <a:gd name="connsiteY12" fmla="*/ 230982 h 680233"/>
              <a:gd name="connsiteX13" fmla="*/ 1081088 w 1081233"/>
              <a:gd name="connsiteY13" fmla="*/ 195263 h 680233"/>
              <a:gd name="connsiteX14" fmla="*/ 1069181 w 1081233"/>
              <a:gd name="connsiteY14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826294 w 1081233"/>
              <a:gd name="connsiteY8" fmla="*/ 538163 h 680233"/>
              <a:gd name="connsiteX9" fmla="*/ 871538 w 1081233"/>
              <a:gd name="connsiteY9" fmla="*/ 485775 h 680233"/>
              <a:gd name="connsiteX10" fmla="*/ 1012031 w 1081233"/>
              <a:gd name="connsiteY10" fmla="*/ 273844 h 680233"/>
              <a:gd name="connsiteX11" fmla="*/ 1031081 w 1081233"/>
              <a:gd name="connsiteY11" fmla="*/ 230982 h 680233"/>
              <a:gd name="connsiteX12" fmla="*/ 1081088 w 1081233"/>
              <a:gd name="connsiteY12" fmla="*/ 195263 h 680233"/>
              <a:gd name="connsiteX13" fmla="*/ 1069181 w 1081233"/>
              <a:gd name="connsiteY13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871538 w 1081233"/>
              <a:gd name="connsiteY8" fmla="*/ 485775 h 680233"/>
              <a:gd name="connsiteX9" fmla="*/ 1012031 w 1081233"/>
              <a:gd name="connsiteY9" fmla="*/ 273844 h 680233"/>
              <a:gd name="connsiteX10" fmla="*/ 1031081 w 1081233"/>
              <a:gd name="connsiteY10" fmla="*/ 230982 h 680233"/>
              <a:gd name="connsiteX11" fmla="*/ 1081088 w 1081233"/>
              <a:gd name="connsiteY11" fmla="*/ 195263 h 680233"/>
              <a:gd name="connsiteX12" fmla="*/ 1069181 w 1081233"/>
              <a:gd name="connsiteY12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1012031 w 1081233"/>
              <a:gd name="connsiteY8" fmla="*/ 273844 h 680233"/>
              <a:gd name="connsiteX9" fmla="*/ 1031081 w 1081233"/>
              <a:gd name="connsiteY9" fmla="*/ 230982 h 680233"/>
              <a:gd name="connsiteX10" fmla="*/ 1081088 w 1081233"/>
              <a:gd name="connsiteY10" fmla="*/ 195263 h 680233"/>
              <a:gd name="connsiteX11" fmla="*/ 1069181 w 1081233"/>
              <a:gd name="connsiteY11" fmla="*/ 192882 h 680233"/>
              <a:gd name="connsiteX0" fmla="*/ 0 w 1081233"/>
              <a:gd name="connsiteY0" fmla="*/ 0 h 680233"/>
              <a:gd name="connsiteX1" fmla="*/ 100013 w 1081233"/>
              <a:gd name="connsiteY1" fmla="*/ 130970 h 680233"/>
              <a:gd name="connsiteX2" fmla="*/ 280987 w 1081233"/>
              <a:gd name="connsiteY2" fmla="*/ 373857 h 680233"/>
              <a:gd name="connsiteX3" fmla="*/ 426244 w 1081233"/>
              <a:gd name="connsiteY3" fmla="*/ 585788 h 680233"/>
              <a:gd name="connsiteX4" fmla="*/ 507206 w 1081233"/>
              <a:gd name="connsiteY4" fmla="*/ 678657 h 680233"/>
              <a:gd name="connsiteX5" fmla="*/ 700088 w 1081233"/>
              <a:gd name="connsiteY5" fmla="*/ 516732 h 680233"/>
              <a:gd name="connsiteX6" fmla="*/ 895351 w 1081233"/>
              <a:gd name="connsiteY6" fmla="*/ 340519 h 680233"/>
              <a:gd name="connsiteX7" fmla="*/ 1004888 w 1081233"/>
              <a:gd name="connsiteY7" fmla="*/ 245269 h 680233"/>
              <a:gd name="connsiteX8" fmla="*/ 1031081 w 1081233"/>
              <a:gd name="connsiteY8" fmla="*/ 230982 h 680233"/>
              <a:gd name="connsiteX9" fmla="*/ 1081088 w 1081233"/>
              <a:gd name="connsiteY9" fmla="*/ 195263 h 680233"/>
              <a:gd name="connsiteX10" fmla="*/ 1069181 w 1081233"/>
              <a:gd name="connsiteY10" fmla="*/ 192882 h 680233"/>
              <a:gd name="connsiteX0" fmla="*/ 0 w 1276408"/>
              <a:gd name="connsiteY0" fmla="*/ 152399 h 832632"/>
              <a:gd name="connsiteX1" fmla="*/ 100013 w 1276408"/>
              <a:gd name="connsiteY1" fmla="*/ 283369 h 832632"/>
              <a:gd name="connsiteX2" fmla="*/ 280987 w 1276408"/>
              <a:gd name="connsiteY2" fmla="*/ 526256 h 832632"/>
              <a:gd name="connsiteX3" fmla="*/ 426244 w 1276408"/>
              <a:gd name="connsiteY3" fmla="*/ 738187 h 832632"/>
              <a:gd name="connsiteX4" fmla="*/ 507206 w 1276408"/>
              <a:gd name="connsiteY4" fmla="*/ 831056 h 832632"/>
              <a:gd name="connsiteX5" fmla="*/ 700088 w 1276408"/>
              <a:gd name="connsiteY5" fmla="*/ 669131 h 832632"/>
              <a:gd name="connsiteX6" fmla="*/ 895351 w 1276408"/>
              <a:gd name="connsiteY6" fmla="*/ 492918 h 832632"/>
              <a:gd name="connsiteX7" fmla="*/ 1004888 w 1276408"/>
              <a:gd name="connsiteY7" fmla="*/ 397668 h 832632"/>
              <a:gd name="connsiteX8" fmla="*/ 1031081 w 1276408"/>
              <a:gd name="connsiteY8" fmla="*/ 383381 h 832632"/>
              <a:gd name="connsiteX9" fmla="*/ 1081088 w 1276408"/>
              <a:gd name="connsiteY9" fmla="*/ 347662 h 832632"/>
              <a:gd name="connsiteX10" fmla="*/ 1276350 w 1276408"/>
              <a:gd name="connsiteY10" fmla="*/ 0 h 832632"/>
              <a:gd name="connsiteX0" fmla="*/ 0 w 1276408"/>
              <a:gd name="connsiteY0" fmla="*/ 152399 h 832632"/>
              <a:gd name="connsiteX1" fmla="*/ 100013 w 1276408"/>
              <a:gd name="connsiteY1" fmla="*/ 283369 h 832632"/>
              <a:gd name="connsiteX2" fmla="*/ 280987 w 1276408"/>
              <a:gd name="connsiteY2" fmla="*/ 526256 h 832632"/>
              <a:gd name="connsiteX3" fmla="*/ 426244 w 1276408"/>
              <a:gd name="connsiteY3" fmla="*/ 738187 h 832632"/>
              <a:gd name="connsiteX4" fmla="*/ 507206 w 1276408"/>
              <a:gd name="connsiteY4" fmla="*/ 831056 h 832632"/>
              <a:gd name="connsiteX5" fmla="*/ 700088 w 1276408"/>
              <a:gd name="connsiteY5" fmla="*/ 669131 h 832632"/>
              <a:gd name="connsiteX6" fmla="*/ 895351 w 1276408"/>
              <a:gd name="connsiteY6" fmla="*/ 492918 h 832632"/>
              <a:gd name="connsiteX7" fmla="*/ 1004888 w 1276408"/>
              <a:gd name="connsiteY7" fmla="*/ 397668 h 832632"/>
              <a:gd name="connsiteX8" fmla="*/ 1081088 w 1276408"/>
              <a:gd name="connsiteY8" fmla="*/ 347662 h 832632"/>
              <a:gd name="connsiteX9" fmla="*/ 1276350 w 1276408"/>
              <a:gd name="connsiteY9" fmla="*/ 0 h 832632"/>
              <a:gd name="connsiteX0" fmla="*/ 0 w 1276390"/>
              <a:gd name="connsiteY0" fmla="*/ 152399 h 832632"/>
              <a:gd name="connsiteX1" fmla="*/ 100013 w 1276390"/>
              <a:gd name="connsiteY1" fmla="*/ 283369 h 832632"/>
              <a:gd name="connsiteX2" fmla="*/ 280987 w 1276390"/>
              <a:gd name="connsiteY2" fmla="*/ 526256 h 832632"/>
              <a:gd name="connsiteX3" fmla="*/ 426244 w 1276390"/>
              <a:gd name="connsiteY3" fmla="*/ 738187 h 832632"/>
              <a:gd name="connsiteX4" fmla="*/ 507206 w 1276390"/>
              <a:gd name="connsiteY4" fmla="*/ 831056 h 832632"/>
              <a:gd name="connsiteX5" fmla="*/ 700088 w 1276390"/>
              <a:gd name="connsiteY5" fmla="*/ 669131 h 832632"/>
              <a:gd name="connsiteX6" fmla="*/ 895351 w 1276390"/>
              <a:gd name="connsiteY6" fmla="*/ 492918 h 832632"/>
              <a:gd name="connsiteX7" fmla="*/ 1004888 w 1276390"/>
              <a:gd name="connsiteY7" fmla="*/ 397668 h 832632"/>
              <a:gd name="connsiteX8" fmla="*/ 988219 w 1276390"/>
              <a:gd name="connsiteY8" fmla="*/ 335755 h 832632"/>
              <a:gd name="connsiteX9" fmla="*/ 1276350 w 1276390"/>
              <a:gd name="connsiteY9" fmla="*/ 0 h 832632"/>
              <a:gd name="connsiteX0" fmla="*/ 0 w 1276390"/>
              <a:gd name="connsiteY0" fmla="*/ 152399 h 832632"/>
              <a:gd name="connsiteX1" fmla="*/ 100013 w 1276390"/>
              <a:gd name="connsiteY1" fmla="*/ 283369 h 832632"/>
              <a:gd name="connsiteX2" fmla="*/ 280987 w 1276390"/>
              <a:gd name="connsiteY2" fmla="*/ 526256 h 832632"/>
              <a:gd name="connsiteX3" fmla="*/ 426244 w 1276390"/>
              <a:gd name="connsiteY3" fmla="*/ 738187 h 832632"/>
              <a:gd name="connsiteX4" fmla="*/ 507206 w 1276390"/>
              <a:gd name="connsiteY4" fmla="*/ 831056 h 832632"/>
              <a:gd name="connsiteX5" fmla="*/ 700088 w 1276390"/>
              <a:gd name="connsiteY5" fmla="*/ 669131 h 832632"/>
              <a:gd name="connsiteX6" fmla="*/ 895351 w 1276390"/>
              <a:gd name="connsiteY6" fmla="*/ 492918 h 832632"/>
              <a:gd name="connsiteX7" fmla="*/ 1004888 w 1276390"/>
              <a:gd name="connsiteY7" fmla="*/ 397668 h 832632"/>
              <a:gd name="connsiteX8" fmla="*/ 988219 w 1276390"/>
              <a:gd name="connsiteY8" fmla="*/ 335755 h 832632"/>
              <a:gd name="connsiteX9" fmla="*/ 1276350 w 1276390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04888 w 1276382"/>
              <a:gd name="connsiteY7" fmla="*/ 397668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04888 w 1276382"/>
              <a:gd name="connsiteY7" fmla="*/ 397668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12032 w 1276382"/>
              <a:gd name="connsiteY7" fmla="*/ 371474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12032 w 1276382"/>
              <a:gd name="connsiteY7" fmla="*/ 371474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12032 w 1276382"/>
              <a:gd name="connsiteY7" fmla="*/ 371474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12032 w 1276382"/>
              <a:gd name="connsiteY7" fmla="*/ 371474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28700 w 1276382"/>
              <a:gd name="connsiteY7" fmla="*/ 378618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32632"/>
              <a:gd name="connsiteX1" fmla="*/ 100013 w 1276382"/>
              <a:gd name="connsiteY1" fmla="*/ 283369 h 832632"/>
              <a:gd name="connsiteX2" fmla="*/ 280987 w 1276382"/>
              <a:gd name="connsiteY2" fmla="*/ 526256 h 832632"/>
              <a:gd name="connsiteX3" fmla="*/ 426244 w 1276382"/>
              <a:gd name="connsiteY3" fmla="*/ 738187 h 832632"/>
              <a:gd name="connsiteX4" fmla="*/ 507206 w 1276382"/>
              <a:gd name="connsiteY4" fmla="*/ 831056 h 832632"/>
              <a:gd name="connsiteX5" fmla="*/ 700088 w 1276382"/>
              <a:gd name="connsiteY5" fmla="*/ 669131 h 832632"/>
              <a:gd name="connsiteX6" fmla="*/ 895351 w 1276382"/>
              <a:gd name="connsiteY6" fmla="*/ 492918 h 832632"/>
              <a:gd name="connsiteX7" fmla="*/ 1028700 w 1276382"/>
              <a:gd name="connsiteY7" fmla="*/ 378618 h 832632"/>
              <a:gd name="connsiteX8" fmla="*/ 921544 w 1276382"/>
              <a:gd name="connsiteY8" fmla="*/ 261936 h 832632"/>
              <a:gd name="connsiteX9" fmla="*/ 1276350 w 1276382"/>
              <a:gd name="connsiteY9" fmla="*/ 0 h 832632"/>
              <a:gd name="connsiteX0" fmla="*/ 0 w 1276382"/>
              <a:gd name="connsiteY0" fmla="*/ 152399 h 814092"/>
              <a:gd name="connsiteX1" fmla="*/ 100013 w 1276382"/>
              <a:gd name="connsiteY1" fmla="*/ 283369 h 814092"/>
              <a:gd name="connsiteX2" fmla="*/ 280987 w 1276382"/>
              <a:gd name="connsiteY2" fmla="*/ 526256 h 814092"/>
              <a:gd name="connsiteX3" fmla="*/ 426244 w 1276382"/>
              <a:gd name="connsiteY3" fmla="*/ 738187 h 814092"/>
              <a:gd name="connsiteX4" fmla="*/ 516731 w 1276382"/>
              <a:gd name="connsiteY4" fmla="*/ 812006 h 814092"/>
              <a:gd name="connsiteX5" fmla="*/ 700088 w 1276382"/>
              <a:gd name="connsiteY5" fmla="*/ 669131 h 814092"/>
              <a:gd name="connsiteX6" fmla="*/ 895351 w 1276382"/>
              <a:gd name="connsiteY6" fmla="*/ 492918 h 814092"/>
              <a:gd name="connsiteX7" fmla="*/ 1028700 w 1276382"/>
              <a:gd name="connsiteY7" fmla="*/ 378618 h 814092"/>
              <a:gd name="connsiteX8" fmla="*/ 921544 w 1276382"/>
              <a:gd name="connsiteY8" fmla="*/ 261936 h 814092"/>
              <a:gd name="connsiteX9" fmla="*/ 1276350 w 1276382"/>
              <a:gd name="connsiteY9" fmla="*/ 0 h 814092"/>
              <a:gd name="connsiteX0" fmla="*/ 0 w 1276382"/>
              <a:gd name="connsiteY0" fmla="*/ 152399 h 814092"/>
              <a:gd name="connsiteX1" fmla="*/ 100013 w 1276382"/>
              <a:gd name="connsiteY1" fmla="*/ 283369 h 814092"/>
              <a:gd name="connsiteX2" fmla="*/ 280987 w 1276382"/>
              <a:gd name="connsiteY2" fmla="*/ 526256 h 814092"/>
              <a:gd name="connsiteX3" fmla="*/ 426244 w 1276382"/>
              <a:gd name="connsiteY3" fmla="*/ 738187 h 814092"/>
              <a:gd name="connsiteX4" fmla="*/ 516731 w 1276382"/>
              <a:gd name="connsiteY4" fmla="*/ 812006 h 814092"/>
              <a:gd name="connsiteX5" fmla="*/ 700088 w 1276382"/>
              <a:gd name="connsiteY5" fmla="*/ 669131 h 814092"/>
              <a:gd name="connsiteX6" fmla="*/ 895351 w 1276382"/>
              <a:gd name="connsiteY6" fmla="*/ 492918 h 814092"/>
              <a:gd name="connsiteX7" fmla="*/ 1028700 w 1276382"/>
              <a:gd name="connsiteY7" fmla="*/ 378618 h 814092"/>
              <a:gd name="connsiteX8" fmla="*/ 921544 w 1276382"/>
              <a:gd name="connsiteY8" fmla="*/ 261936 h 814092"/>
              <a:gd name="connsiteX9" fmla="*/ 1276350 w 1276382"/>
              <a:gd name="connsiteY9" fmla="*/ 0 h 814092"/>
              <a:gd name="connsiteX0" fmla="*/ 0 w 1276382"/>
              <a:gd name="connsiteY0" fmla="*/ 152399 h 812006"/>
              <a:gd name="connsiteX1" fmla="*/ 100013 w 1276382"/>
              <a:gd name="connsiteY1" fmla="*/ 283369 h 812006"/>
              <a:gd name="connsiteX2" fmla="*/ 280987 w 1276382"/>
              <a:gd name="connsiteY2" fmla="*/ 526256 h 812006"/>
              <a:gd name="connsiteX3" fmla="*/ 426244 w 1276382"/>
              <a:gd name="connsiteY3" fmla="*/ 738187 h 812006"/>
              <a:gd name="connsiteX4" fmla="*/ 516731 w 1276382"/>
              <a:gd name="connsiteY4" fmla="*/ 812006 h 812006"/>
              <a:gd name="connsiteX5" fmla="*/ 700088 w 1276382"/>
              <a:gd name="connsiteY5" fmla="*/ 669131 h 812006"/>
              <a:gd name="connsiteX6" fmla="*/ 895351 w 1276382"/>
              <a:gd name="connsiteY6" fmla="*/ 492918 h 812006"/>
              <a:gd name="connsiteX7" fmla="*/ 1028700 w 1276382"/>
              <a:gd name="connsiteY7" fmla="*/ 378618 h 812006"/>
              <a:gd name="connsiteX8" fmla="*/ 921544 w 1276382"/>
              <a:gd name="connsiteY8" fmla="*/ 261936 h 812006"/>
              <a:gd name="connsiteX9" fmla="*/ 1276350 w 1276382"/>
              <a:gd name="connsiteY9" fmla="*/ 0 h 812006"/>
              <a:gd name="connsiteX0" fmla="*/ 0 w 1276382"/>
              <a:gd name="connsiteY0" fmla="*/ 152399 h 812006"/>
              <a:gd name="connsiteX1" fmla="*/ 100013 w 1276382"/>
              <a:gd name="connsiteY1" fmla="*/ 283369 h 812006"/>
              <a:gd name="connsiteX2" fmla="*/ 280987 w 1276382"/>
              <a:gd name="connsiteY2" fmla="*/ 526256 h 812006"/>
              <a:gd name="connsiteX3" fmla="*/ 426244 w 1276382"/>
              <a:gd name="connsiteY3" fmla="*/ 738187 h 812006"/>
              <a:gd name="connsiteX4" fmla="*/ 516731 w 1276382"/>
              <a:gd name="connsiteY4" fmla="*/ 812006 h 812006"/>
              <a:gd name="connsiteX5" fmla="*/ 700088 w 1276382"/>
              <a:gd name="connsiteY5" fmla="*/ 669131 h 812006"/>
              <a:gd name="connsiteX6" fmla="*/ 895351 w 1276382"/>
              <a:gd name="connsiteY6" fmla="*/ 492918 h 812006"/>
              <a:gd name="connsiteX7" fmla="*/ 1028700 w 1276382"/>
              <a:gd name="connsiteY7" fmla="*/ 378618 h 812006"/>
              <a:gd name="connsiteX8" fmla="*/ 921544 w 1276382"/>
              <a:gd name="connsiteY8" fmla="*/ 261936 h 812006"/>
              <a:gd name="connsiteX9" fmla="*/ 1276350 w 1276382"/>
              <a:gd name="connsiteY9" fmla="*/ 0 h 812006"/>
              <a:gd name="connsiteX0" fmla="*/ 0 w 1276382"/>
              <a:gd name="connsiteY0" fmla="*/ 152399 h 842963"/>
              <a:gd name="connsiteX1" fmla="*/ 100013 w 1276382"/>
              <a:gd name="connsiteY1" fmla="*/ 283369 h 842963"/>
              <a:gd name="connsiteX2" fmla="*/ 280987 w 1276382"/>
              <a:gd name="connsiteY2" fmla="*/ 526256 h 842963"/>
              <a:gd name="connsiteX3" fmla="*/ 426244 w 1276382"/>
              <a:gd name="connsiteY3" fmla="*/ 738187 h 842963"/>
              <a:gd name="connsiteX4" fmla="*/ 504825 w 1276382"/>
              <a:gd name="connsiteY4" fmla="*/ 842963 h 842963"/>
              <a:gd name="connsiteX5" fmla="*/ 700088 w 1276382"/>
              <a:gd name="connsiteY5" fmla="*/ 669131 h 842963"/>
              <a:gd name="connsiteX6" fmla="*/ 895351 w 1276382"/>
              <a:gd name="connsiteY6" fmla="*/ 492918 h 842963"/>
              <a:gd name="connsiteX7" fmla="*/ 1028700 w 1276382"/>
              <a:gd name="connsiteY7" fmla="*/ 378618 h 842963"/>
              <a:gd name="connsiteX8" fmla="*/ 921544 w 1276382"/>
              <a:gd name="connsiteY8" fmla="*/ 261936 h 842963"/>
              <a:gd name="connsiteX9" fmla="*/ 1276350 w 1276382"/>
              <a:gd name="connsiteY9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76350"/>
              <a:gd name="connsiteY0" fmla="*/ 152399 h 842963"/>
              <a:gd name="connsiteX1" fmla="*/ 100013 w 1276350"/>
              <a:gd name="connsiteY1" fmla="*/ 283369 h 842963"/>
              <a:gd name="connsiteX2" fmla="*/ 280987 w 1276350"/>
              <a:gd name="connsiteY2" fmla="*/ 526256 h 842963"/>
              <a:gd name="connsiteX3" fmla="*/ 426244 w 1276350"/>
              <a:gd name="connsiteY3" fmla="*/ 738187 h 842963"/>
              <a:gd name="connsiteX4" fmla="*/ 504825 w 1276350"/>
              <a:gd name="connsiteY4" fmla="*/ 842963 h 842963"/>
              <a:gd name="connsiteX5" fmla="*/ 700088 w 1276350"/>
              <a:gd name="connsiteY5" fmla="*/ 669131 h 842963"/>
              <a:gd name="connsiteX6" fmla="*/ 895351 w 1276350"/>
              <a:gd name="connsiteY6" fmla="*/ 492918 h 842963"/>
              <a:gd name="connsiteX7" fmla="*/ 1028700 w 1276350"/>
              <a:gd name="connsiteY7" fmla="*/ 378618 h 842963"/>
              <a:gd name="connsiteX8" fmla="*/ 921544 w 1276350"/>
              <a:gd name="connsiteY8" fmla="*/ 261936 h 842963"/>
              <a:gd name="connsiteX9" fmla="*/ 1031081 w 1276350"/>
              <a:gd name="connsiteY9" fmla="*/ 35718 h 842963"/>
              <a:gd name="connsiteX10" fmla="*/ 1276350 w 1276350"/>
              <a:gd name="connsiteY10" fmla="*/ 0 h 842963"/>
              <a:gd name="connsiteX0" fmla="*/ 0 w 1259682"/>
              <a:gd name="connsiteY0" fmla="*/ 116681 h 807245"/>
              <a:gd name="connsiteX1" fmla="*/ 100013 w 1259682"/>
              <a:gd name="connsiteY1" fmla="*/ 247651 h 807245"/>
              <a:gd name="connsiteX2" fmla="*/ 280987 w 1259682"/>
              <a:gd name="connsiteY2" fmla="*/ 490538 h 807245"/>
              <a:gd name="connsiteX3" fmla="*/ 426244 w 1259682"/>
              <a:gd name="connsiteY3" fmla="*/ 702469 h 807245"/>
              <a:gd name="connsiteX4" fmla="*/ 504825 w 1259682"/>
              <a:gd name="connsiteY4" fmla="*/ 807245 h 807245"/>
              <a:gd name="connsiteX5" fmla="*/ 700088 w 1259682"/>
              <a:gd name="connsiteY5" fmla="*/ 633413 h 807245"/>
              <a:gd name="connsiteX6" fmla="*/ 895351 w 1259682"/>
              <a:gd name="connsiteY6" fmla="*/ 457200 h 807245"/>
              <a:gd name="connsiteX7" fmla="*/ 1028700 w 1259682"/>
              <a:gd name="connsiteY7" fmla="*/ 342900 h 807245"/>
              <a:gd name="connsiteX8" fmla="*/ 921544 w 1259682"/>
              <a:gd name="connsiteY8" fmla="*/ 226218 h 807245"/>
              <a:gd name="connsiteX9" fmla="*/ 1031081 w 1259682"/>
              <a:gd name="connsiteY9" fmla="*/ 0 h 807245"/>
              <a:gd name="connsiteX10" fmla="*/ 1259682 w 1259682"/>
              <a:gd name="connsiteY10" fmla="*/ 381001 h 8072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426244 w 1259682"/>
              <a:gd name="connsiteY3" fmla="*/ 740569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21544 w 1259682"/>
              <a:gd name="connsiteY8" fmla="*/ 264318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426244 w 1259682"/>
              <a:gd name="connsiteY3" fmla="*/ 740569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21544 w 1259682"/>
              <a:gd name="connsiteY8" fmla="*/ 264318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426244 w 1259682"/>
              <a:gd name="connsiteY3" fmla="*/ 740569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21544 w 1259682"/>
              <a:gd name="connsiteY8" fmla="*/ 264318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378619 w 1259682"/>
              <a:gd name="connsiteY3" fmla="*/ 659607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21544 w 1259682"/>
              <a:gd name="connsiteY8" fmla="*/ 264318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378619 w 1259682"/>
              <a:gd name="connsiteY3" fmla="*/ 659607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19163 w 1259682"/>
              <a:gd name="connsiteY8" fmla="*/ 259555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59682"/>
              <a:gd name="connsiteY0" fmla="*/ 154781 h 845345"/>
              <a:gd name="connsiteX1" fmla="*/ 100013 w 1259682"/>
              <a:gd name="connsiteY1" fmla="*/ 285751 h 845345"/>
              <a:gd name="connsiteX2" fmla="*/ 280987 w 1259682"/>
              <a:gd name="connsiteY2" fmla="*/ 528638 h 845345"/>
              <a:gd name="connsiteX3" fmla="*/ 378619 w 1259682"/>
              <a:gd name="connsiteY3" fmla="*/ 659607 h 845345"/>
              <a:gd name="connsiteX4" fmla="*/ 504825 w 1259682"/>
              <a:gd name="connsiteY4" fmla="*/ 845345 h 845345"/>
              <a:gd name="connsiteX5" fmla="*/ 700088 w 1259682"/>
              <a:gd name="connsiteY5" fmla="*/ 671513 h 845345"/>
              <a:gd name="connsiteX6" fmla="*/ 895351 w 1259682"/>
              <a:gd name="connsiteY6" fmla="*/ 495300 h 845345"/>
              <a:gd name="connsiteX7" fmla="*/ 1028700 w 1259682"/>
              <a:gd name="connsiteY7" fmla="*/ 381000 h 845345"/>
              <a:gd name="connsiteX8" fmla="*/ 919163 w 1259682"/>
              <a:gd name="connsiteY8" fmla="*/ 259555 h 845345"/>
              <a:gd name="connsiteX9" fmla="*/ 1204912 w 1259682"/>
              <a:gd name="connsiteY9" fmla="*/ 0 h 845345"/>
              <a:gd name="connsiteX10" fmla="*/ 1259682 w 1259682"/>
              <a:gd name="connsiteY10" fmla="*/ 419101 h 845345"/>
              <a:gd name="connsiteX0" fmla="*/ 0 w 1292736"/>
              <a:gd name="connsiteY0" fmla="*/ 230981 h 921545"/>
              <a:gd name="connsiteX1" fmla="*/ 100013 w 1292736"/>
              <a:gd name="connsiteY1" fmla="*/ 361951 h 921545"/>
              <a:gd name="connsiteX2" fmla="*/ 280987 w 1292736"/>
              <a:gd name="connsiteY2" fmla="*/ 604838 h 921545"/>
              <a:gd name="connsiteX3" fmla="*/ 378619 w 1292736"/>
              <a:gd name="connsiteY3" fmla="*/ 735807 h 921545"/>
              <a:gd name="connsiteX4" fmla="*/ 504825 w 1292736"/>
              <a:gd name="connsiteY4" fmla="*/ 921545 h 921545"/>
              <a:gd name="connsiteX5" fmla="*/ 700088 w 1292736"/>
              <a:gd name="connsiteY5" fmla="*/ 747713 h 921545"/>
              <a:gd name="connsiteX6" fmla="*/ 895351 w 1292736"/>
              <a:gd name="connsiteY6" fmla="*/ 571500 h 921545"/>
              <a:gd name="connsiteX7" fmla="*/ 1028700 w 1292736"/>
              <a:gd name="connsiteY7" fmla="*/ 457200 h 921545"/>
              <a:gd name="connsiteX8" fmla="*/ 919163 w 1292736"/>
              <a:gd name="connsiteY8" fmla="*/ 335755 h 921545"/>
              <a:gd name="connsiteX9" fmla="*/ 1266825 w 1292736"/>
              <a:gd name="connsiteY9" fmla="*/ 0 h 921545"/>
              <a:gd name="connsiteX10" fmla="*/ 1259682 w 1292736"/>
              <a:gd name="connsiteY10" fmla="*/ 495301 h 921545"/>
              <a:gd name="connsiteX0" fmla="*/ 0 w 1280830"/>
              <a:gd name="connsiteY0" fmla="*/ 250031 h 921545"/>
              <a:gd name="connsiteX1" fmla="*/ 88107 w 1280830"/>
              <a:gd name="connsiteY1" fmla="*/ 361951 h 921545"/>
              <a:gd name="connsiteX2" fmla="*/ 269081 w 1280830"/>
              <a:gd name="connsiteY2" fmla="*/ 604838 h 921545"/>
              <a:gd name="connsiteX3" fmla="*/ 366713 w 1280830"/>
              <a:gd name="connsiteY3" fmla="*/ 735807 h 921545"/>
              <a:gd name="connsiteX4" fmla="*/ 492919 w 1280830"/>
              <a:gd name="connsiteY4" fmla="*/ 921545 h 921545"/>
              <a:gd name="connsiteX5" fmla="*/ 688182 w 1280830"/>
              <a:gd name="connsiteY5" fmla="*/ 747713 h 921545"/>
              <a:gd name="connsiteX6" fmla="*/ 883445 w 1280830"/>
              <a:gd name="connsiteY6" fmla="*/ 571500 h 921545"/>
              <a:gd name="connsiteX7" fmla="*/ 1016794 w 1280830"/>
              <a:gd name="connsiteY7" fmla="*/ 457200 h 921545"/>
              <a:gd name="connsiteX8" fmla="*/ 907257 w 1280830"/>
              <a:gd name="connsiteY8" fmla="*/ 335755 h 921545"/>
              <a:gd name="connsiteX9" fmla="*/ 1254919 w 1280830"/>
              <a:gd name="connsiteY9" fmla="*/ 0 h 921545"/>
              <a:gd name="connsiteX10" fmla="*/ 1247776 w 1280830"/>
              <a:gd name="connsiteY10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695326 w 1287974"/>
              <a:gd name="connsiteY5" fmla="*/ 747713 h 921545"/>
              <a:gd name="connsiteX6" fmla="*/ 890589 w 1287974"/>
              <a:gd name="connsiteY6" fmla="*/ 571500 h 921545"/>
              <a:gd name="connsiteX7" fmla="*/ 1023938 w 1287974"/>
              <a:gd name="connsiteY7" fmla="*/ 457200 h 921545"/>
              <a:gd name="connsiteX8" fmla="*/ 914401 w 1287974"/>
              <a:gd name="connsiteY8" fmla="*/ 335755 h 921545"/>
              <a:gd name="connsiteX9" fmla="*/ 1262063 w 1287974"/>
              <a:gd name="connsiteY9" fmla="*/ 0 h 921545"/>
              <a:gd name="connsiteX10" fmla="*/ 1254920 w 1287974"/>
              <a:gd name="connsiteY10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890589 w 1287974"/>
              <a:gd name="connsiteY6" fmla="*/ 571500 h 921545"/>
              <a:gd name="connsiteX7" fmla="*/ 1023938 w 1287974"/>
              <a:gd name="connsiteY7" fmla="*/ 457200 h 921545"/>
              <a:gd name="connsiteX8" fmla="*/ 914401 w 1287974"/>
              <a:gd name="connsiteY8" fmla="*/ 335755 h 921545"/>
              <a:gd name="connsiteX9" fmla="*/ 1262063 w 1287974"/>
              <a:gd name="connsiteY9" fmla="*/ 0 h 921545"/>
              <a:gd name="connsiteX10" fmla="*/ 1254920 w 1287974"/>
              <a:gd name="connsiteY10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738188 w 1287974"/>
              <a:gd name="connsiteY6" fmla="*/ 661988 h 921545"/>
              <a:gd name="connsiteX7" fmla="*/ 890589 w 1287974"/>
              <a:gd name="connsiteY7" fmla="*/ 571500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740569 w 1287974"/>
              <a:gd name="connsiteY6" fmla="*/ 683419 h 921545"/>
              <a:gd name="connsiteX7" fmla="*/ 890589 w 1287974"/>
              <a:gd name="connsiteY7" fmla="*/ 571500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740569 w 1287974"/>
              <a:gd name="connsiteY6" fmla="*/ 683419 h 921545"/>
              <a:gd name="connsiteX7" fmla="*/ 890589 w 1287974"/>
              <a:gd name="connsiteY7" fmla="*/ 571500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745331 w 1287974"/>
              <a:gd name="connsiteY6" fmla="*/ 669132 h 921545"/>
              <a:gd name="connsiteX7" fmla="*/ 890589 w 1287974"/>
              <a:gd name="connsiteY7" fmla="*/ 571500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7233 w 1287974"/>
              <a:gd name="connsiteY5" fmla="*/ 759620 h 921545"/>
              <a:gd name="connsiteX6" fmla="*/ 745331 w 1287974"/>
              <a:gd name="connsiteY6" fmla="*/ 669132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683421 w 1287974"/>
              <a:gd name="connsiteY5" fmla="*/ 762002 h 921545"/>
              <a:gd name="connsiteX6" fmla="*/ 745331 w 1287974"/>
              <a:gd name="connsiteY6" fmla="*/ 669132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45331 w 1287974"/>
              <a:gd name="connsiteY6" fmla="*/ 669132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33425 w 1287974"/>
              <a:gd name="connsiteY6" fmla="*/ 664369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33425 w 1287974"/>
              <a:gd name="connsiteY6" fmla="*/ 664369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33425 w 1287974"/>
              <a:gd name="connsiteY6" fmla="*/ 664369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33425 w 1287974"/>
              <a:gd name="connsiteY6" fmla="*/ 664369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71527 h 921545"/>
              <a:gd name="connsiteX6" fmla="*/ 731044 w 1287974"/>
              <a:gd name="connsiteY6" fmla="*/ 666750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87974"/>
              <a:gd name="connsiteY0" fmla="*/ 238125 h 921545"/>
              <a:gd name="connsiteX1" fmla="*/ 95251 w 1287974"/>
              <a:gd name="connsiteY1" fmla="*/ 361951 h 921545"/>
              <a:gd name="connsiteX2" fmla="*/ 276225 w 1287974"/>
              <a:gd name="connsiteY2" fmla="*/ 604838 h 921545"/>
              <a:gd name="connsiteX3" fmla="*/ 373857 w 1287974"/>
              <a:gd name="connsiteY3" fmla="*/ 735807 h 921545"/>
              <a:gd name="connsiteX4" fmla="*/ 500063 w 1287974"/>
              <a:gd name="connsiteY4" fmla="*/ 921545 h 921545"/>
              <a:gd name="connsiteX5" fmla="*/ 700089 w 1287974"/>
              <a:gd name="connsiteY5" fmla="*/ 750095 h 921545"/>
              <a:gd name="connsiteX6" fmla="*/ 731044 w 1287974"/>
              <a:gd name="connsiteY6" fmla="*/ 666750 h 921545"/>
              <a:gd name="connsiteX7" fmla="*/ 888208 w 1287974"/>
              <a:gd name="connsiteY7" fmla="*/ 561975 h 921545"/>
              <a:gd name="connsiteX8" fmla="*/ 1023938 w 1287974"/>
              <a:gd name="connsiteY8" fmla="*/ 457200 h 921545"/>
              <a:gd name="connsiteX9" fmla="*/ 914401 w 1287974"/>
              <a:gd name="connsiteY9" fmla="*/ 335755 h 921545"/>
              <a:gd name="connsiteX10" fmla="*/ 1262063 w 1287974"/>
              <a:gd name="connsiteY10" fmla="*/ 0 h 921545"/>
              <a:gd name="connsiteX11" fmla="*/ 1254920 w 1287974"/>
              <a:gd name="connsiteY11" fmla="*/ 495301 h 921545"/>
              <a:gd name="connsiteX0" fmla="*/ 0 w 1254920"/>
              <a:gd name="connsiteY0" fmla="*/ 873125 h 1556545"/>
              <a:gd name="connsiteX1" fmla="*/ 95251 w 1254920"/>
              <a:gd name="connsiteY1" fmla="*/ 996951 h 1556545"/>
              <a:gd name="connsiteX2" fmla="*/ 276225 w 1254920"/>
              <a:gd name="connsiteY2" fmla="*/ 1239838 h 1556545"/>
              <a:gd name="connsiteX3" fmla="*/ 373857 w 1254920"/>
              <a:gd name="connsiteY3" fmla="*/ 1370807 h 1556545"/>
              <a:gd name="connsiteX4" fmla="*/ 500063 w 1254920"/>
              <a:gd name="connsiteY4" fmla="*/ 1556545 h 1556545"/>
              <a:gd name="connsiteX5" fmla="*/ 700089 w 1254920"/>
              <a:gd name="connsiteY5" fmla="*/ 1385095 h 1556545"/>
              <a:gd name="connsiteX6" fmla="*/ 731044 w 1254920"/>
              <a:gd name="connsiteY6" fmla="*/ 1301750 h 1556545"/>
              <a:gd name="connsiteX7" fmla="*/ 888208 w 1254920"/>
              <a:gd name="connsiteY7" fmla="*/ 1196975 h 1556545"/>
              <a:gd name="connsiteX8" fmla="*/ 1023938 w 1254920"/>
              <a:gd name="connsiteY8" fmla="*/ 1092200 h 1556545"/>
              <a:gd name="connsiteX9" fmla="*/ 914401 w 1254920"/>
              <a:gd name="connsiteY9" fmla="*/ 970755 h 1556545"/>
              <a:gd name="connsiteX10" fmla="*/ 131763 w 1254920"/>
              <a:gd name="connsiteY10" fmla="*/ 0 h 1556545"/>
              <a:gd name="connsiteX11" fmla="*/ 1254920 w 1254920"/>
              <a:gd name="connsiteY11" fmla="*/ 1130301 h 1556545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914401 w 1023938"/>
              <a:gd name="connsiteY9" fmla="*/ 1345404 h 1931194"/>
              <a:gd name="connsiteX10" fmla="*/ 131763 w 1023938"/>
              <a:gd name="connsiteY10" fmla="*/ 374649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914401 w 1023938"/>
              <a:gd name="connsiteY9" fmla="*/ 1345404 h 1931194"/>
              <a:gd name="connsiteX10" fmla="*/ 131763 w 1023938"/>
              <a:gd name="connsiteY10" fmla="*/ 374649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31763 w 1023938"/>
              <a:gd name="connsiteY10" fmla="*/ 374649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24619 w 1023938"/>
              <a:gd name="connsiteY10" fmla="*/ 312736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24619 w 1023938"/>
              <a:gd name="connsiteY10" fmla="*/ 312736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24619 w 1023938"/>
              <a:gd name="connsiteY10" fmla="*/ 312736 h 1931194"/>
              <a:gd name="connsiteX11" fmla="*/ 245270 w 1023938"/>
              <a:gd name="connsiteY11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24619 w 1023938"/>
              <a:gd name="connsiteY11" fmla="*/ 312736 h 1931194"/>
              <a:gd name="connsiteX12" fmla="*/ 245270 w 1023938"/>
              <a:gd name="connsiteY12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0501 w 1023938"/>
              <a:gd name="connsiteY11" fmla="*/ 426243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0501 w 1023938"/>
              <a:gd name="connsiteY11" fmla="*/ 426243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214314 w 1023938"/>
              <a:gd name="connsiteY11" fmla="*/ 347662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5264 w 1023938"/>
              <a:gd name="connsiteY11" fmla="*/ 426244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5264 w 1023938"/>
              <a:gd name="connsiteY11" fmla="*/ 426244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5264 w 1023938"/>
              <a:gd name="connsiteY11" fmla="*/ 426244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95264 w 1023938"/>
              <a:gd name="connsiteY11" fmla="*/ 426244 h 1931194"/>
              <a:gd name="connsiteX12" fmla="*/ 124619 w 1023938"/>
              <a:gd name="connsiteY12" fmla="*/ 312736 h 1931194"/>
              <a:gd name="connsiteX13" fmla="*/ 245270 w 1023938"/>
              <a:gd name="connsiteY13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135732 w 1023938"/>
              <a:gd name="connsiteY11" fmla="*/ 445293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185738 w 1023938"/>
              <a:gd name="connsiteY10" fmla="*/ 504824 h 1931194"/>
              <a:gd name="connsiteX11" fmla="*/ 307182 w 1023938"/>
              <a:gd name="connsiteY11" fmla="*/ 459580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309563 w 1023938"/>
              <a:gd name="connsiteY10" fmla="*/ 626268 h 1931194"/>
              <a:gd name="connsiteX11" fmla="*/ 307182 w 1023938"/>
              <a:gd name="connsiteY11" fmla="*/ 459580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309563 w 1023938"/>
              <a:gd name="connsiteY10" fmla="*/ 626268 h 1931194"/>
              <a:gd name="connsiteX11" fmla="*/ 195263 w 1023938"/>
              <a:gd name="connsiteY11" fmla="*/ 492918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295275 w 1023938"/>
              <a:gd name="connsiteY10" fmla="*/ 626268 h 1931194"/>
              <a:gd name="connsiteX11" fmla="*/ 195263 w 1023938"/>
              <a:gd name="connsiteY11" fmla="*/ 492918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295275 w 1023938"/>
              <a:gd name="connsiteY10" fmla="*/ 626268 h 1931194"/>
              <a:gd name="connsiteX11" fmla="*/ 195263 w 1023938"/>
              <a:gd name="connsiteY11" fmla="*/ 492918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45270 w 1023938"/>
              <a:gd name="connsiteY14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295275 w 1023938"/>
              <a:gd name="connsiteY10" fmla="*/ 626268 h 1931194"/>
              <a:gd name="connsiteX11" fmla="*/ 195263 w 1023938"/>
              <a:gd name="connsiteY11" fmla="*/ 492918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190501 w 1023938"/>
              <a:gd name="connsiteY14" fmla="*/ 123824 h 1931194"/>
              <a:gd name="connsiteX15" fmla="*/ 245270 w 1023938"/>
              <a:gd name="connsiteY15" fmla="*/ 0 h 1931194"/>
              <a:gd name="connsiteX0" fmla="*/ 0 w 1023938"/>
              <a:gd name="connsiteY0" fmla="*/ 1247774 h 1931194"/>
              <a:gd name="connsiteX1" fmla="*/ 95251 w 1023938"/>
              <a:gd name="connsiteY1" fmla="*/ 1371600 h 1931194"/>
              <a:gd name="connsiteX2" fmla="*/ 276225 w 1023938"/>
              <a:gd name="connsiteY2" fmla="*/ 1614487 h 1931194"/>
              <a:gd name="connsiteX3" fmla="*/ 373857 w 1023938"/>
              <a:gd name="connsiteY3" fmla="*/ 1745456 h 1931194"/>
              <a:gd name="connsiteX4" fmla="*/ 500063 w 1023938"/>
              <a:gd name="connsiteY4" fmla="*/ 1931194 h 1931194"/>
              <a:gd name="connsiteX5" fmla="*/ 700089 w 1023938"/>
              <a:gd name="connsiteY5" fmla="*/ 1759744 h 1931194"/>
              <a:gd name="connsiteX6" fmla="*/ 731044 w 1023938"/>
              <a:gd name="connsiteY6" fmla="*/ 1676399 h 1931194"/>
              <a:gd name="connsiteX7" fmla="*/ 888208 w 1023938"/>
              <a:gd name="connsiteY7" fmla="*/ 1571624 h 1931194"/>
              <a:gd name="connsiteX8" fmla="*/ 1023938 w 1023938"/>
              <a:gd name="connsiteY8" fmla="*/ 1466849 h 1931194"/>
              <a:gd name="connsiteX9" fmla="*/ 695326 w 1023938"/>
              <a:gd name="connsiteY9" fmla="*/ 1090610 h 1931194"/>
              <a:gd name="connsiteX10" fmla="*/ 295275 w 1023938"/>
              <a:gd name="connsiteY10" fmla="*/ 626268 h 1931194"/>
              <a:gd name="connsiteX11" fmla="*/ 195263 w 1023938"/>
              <a:gd name="connsiteY11" fmla="*/ 492918 h 1931194"/>
              <a:gd name="connsiteX12" fmla="*/ 195264 w 1023938"/>
              <a:gd name="connsiteY12" fmla="*/ 426244 h 1931194"/>
              <a:gd name="connsiteX13" fmla="*/ 124619 w 1023938"/>
              <a:gd name="connsiteY13" fmla="*/ 312736 h 1931194"/>
              <a:gd name="connsiteX14" fmla="*/ 211932 w 1023938"/>
              <a:gd name="connsiteY14" fmla="*/ 104774 h 1931194"/>
              <a:gd name="connsiteX15" fmla="*/ 245270 w 1023938"/>
              <a:gd name="connsiteY15" fmla="*/ 0 h 1931194"/>
              <a:gd name="connsiteX0" fmla="*/ 0 w 1023938"/>
              <a:gd name="connsiteY0" fmla="*/ 1285874 h 1969294"/>
              <a:gd name="connsiteX1" fmla="*/ 95251 w 1023938"/>
              <a:gd name="connsiteY1" fmla="*/ 1409700 h 1969294"/>
              <a:gd name="connsiteX2" fmla="*/ 276225 w 1023938"/>
              <a:gd name="connsiteY2" fmla="*/ 1652587 h 1969294"/>
              <a:gd name="connsiteX3" fmla="*/ 373857 w 1023938"/>
              <a:gd name="connsiteY3" fmla="*/ 1783556 h 1969294"/>
              <a:gd name="connsiteX4" fmla="*/ 500063 w 1023938"/>
              <a:gd name="connsiteY4" fmla="*/ 1969294 h 1969294"/>
              <a:gd name="connsiteX5" fmla="*/ 700089 w 1023938"/>
              <a:gd name="connsiteY5" fmla="*/ 1797844 h 1969294"/>
              <a:gd name="connsiteX6" fmla="*/ 731044 w 1023938"/>
              <a:gd name="connsiteY6" fmla="*/ 1714499 h 1969294"/>
              <a:gd name="connsiteX7" fmla="*/ 888208 w 1023938"/>
              <a:gd name="connsiteY7" fmla="*/ 1609724 h 1969294"/>
              <a:gd name="connsiteX8" fmla="*/ 1023938 w 1023938"/>
              <a:gd name="connsiteY8" fmla="*/ 1504949 h 1969294"/>
              <a:gd name="connsiteX9" fmla="*/ 695326 w 1023938"/>
              <a:gd name="connsiteY9" fmla="*/ 1128710 h 1969294"/>
              <a:gd name="connsiteX10" fmla="*/ 295275 w 1023938"/>
              <a:gd name="connsiteY10" fmla="*/ 664368 h 1969294"/>
              <a:gd name="connsiteX11" fmla="*/ 195263 w 1023938"/>
              <a:gd name="connsiteY11" fmla="*/ 531018 h 1969294"/>
              <a:gd name="connsiteX12" fmla="*/ 195264 w 1023938"/>
              <a:gd name="connsiteY12" fmla="*/ 464344 h 1969294"/>
              <a:gd name="connsiteX13" fmla="*/ 124619 w 1023938"/>
              <a:gd name="connsiteY13" fmla="*/ 350836 h 1969294"/>
              <a:gd name="connsiteX14" fmla="*/ 211932 w 1023938"/>
              <a:gd name="connsiteY14" fmla="*/ 142874 h 1969294"/>
              <a:gd name="connsiteX15" fmla="*/ 190502 w 1023938"/>
              <a:gd name="connsiteY15" fmla="*/ 0 h 1969294"/>
              <a:gd name="connsiteX0" fmla="*/ 0 w 1023938"/>
              <a:gd name="connsiteY0" fmla="*/ 1285874 h 1969294"/>
              <a:gd name="connsiteX1" fmla="*/ 95251 w 1023938"/>
              <a:gd name="connsiteY1" fmla="*/ 1409700 h 1969294"/>
              <a:gd name="connsiteX2" fmla="*/ 276225 w 1023938"/>
              <a:gd name="connsiteY2" fmla="*/ 1652587 h 1969294"/>
              <a:gd name="connsiteX3" fmla="*/ 373857 w 1023938"/>
              <a:gd name="connsiteY3" fmla="*/ 1783556 h 1969294"/>
              <a:gd name="connsiteX4" fmla="*/ 500063 w 1023938"/>
              <a:gd name="connsiteY4" fmla="*/ 1969294 h 1969294"/>
              <a:gd name="connsiteX5" fmla="*/ 700089 w 1023938"/>
              <a:gd name="connsiteY5" fmla="*/ 1797844 h 1969294"/>
              <a:gd name="connsiteX6" fmla="*/ 731044 w 1023938"/>
              <a:gd name="connsiteY6" fmla="*/ 1714499 h 1969294"/>
              <a:gd name="connsiteX7" fmla="*/ 888208 w 1023938"/>
              <a:gd name="connsiteY7" fmla="*/ 1609724 h 1969294"/>
              <a:gd name="connsiteX8" fmla="*/ 1023938 w 1023938"/>
              <a:gd name="connsiteY8" fmla="*/ 1504949 h 1969294"/>
              <a:gd name="connsiteX9" fmla="*/ 695326 w 1023938"/>
              <a:gd name="connsiteY9" fmla="*/ 1128710 h 1969294"/>
              <a:gd name="connsiteX10" fmla="*/ 295275 w 1023938"/>
              <a:gd name="connsiteY10" fmla="*/ 664368 h 1969294"/>
              <a:gd name="connsiteX11" fmla="*/ 195263 w 1023938"/>
              <a:gd name="connsiteY11" fmla="*/ 531018 h 1969294"/>
              <a:gd name="connsiteX12" fmla="*/ 195264 w 1023938"/>
              <a:gd name="connsiteY12" fmla="*/ 464344 h 1969294"/>
              <a:gd name="connsiteX13" fmla="*/ 124619 w 1023938"/>
              <a:gd name="connsiteY13" fmla="*/ 350836 h 1969294"/>
              <a:gd name="connsiteX14" fmla="*/ 211932 w 1023938"/>
              <a:gd name="connsiteY14" fmla="*/ 142874 h 1969294"/>
              <a:gd name="connsiteX15" fmla="*/ 228601 w 1023938"/>
              <a:gd name="connsiteY15" fmla="*/ 73818 h 1969294"/>
              <a:gd name="connsiteX16" fmla="*/ 190502 w 1023938"/>
              <a:gd name="connsiteY16" fmla="*/ 0 h 1969294"/>
              <a:gd name="connsiteX0" fmla="*/ 0 w 1023938"/>
              <a:gd name="connsiteY0" fmla="*/ 1285874 h 1969294"/>
              <a:gd name="connsiteX1" fmla="*/ 95251 w 1023938"/>
              <a:gd name="connsiteY1" fmla="*/ 1409700 h 1969294"/>
              <a:gd name="connsiteX2" fmla="*/ 276225 w 1023938"/>
              <a:gd name="connsiteY2" fmla="*/ 1652587 h 1969294"/>
              <a:gd name="connsiteX3" fmla="*/ 373857 w 1023938"/>
              <a:gd name="connsiteY3" fmla="*/ 1783556 h 1969294"/>
              <a:gd name="connsiteX4" fmla="*/ 500063 w 1023938"/>
              <a:gd name="connsiteY4" fmla="*/ 1969294 h 1969294"/>
              <a:gd name="connsiteX5" fmla="*/ 700089 w 1023938"/>
              <a:gd name="connsiteY5" fmla="*/ 1797844 h 1969294"/>
              <a:gd name="connsiteX6" fmla="*/ 731044 w 1023938"/>
              <a:gd name="connsiteY6" fmla="*/ 1714499 h 1969294"/>
              <a:gd name="connsiteX7" fmla="*/ 888208 w 1023938"/>
              <a:gd name="connsiteY7" fmla="*/ 1609724 h 1969294"/>
              <a:gd name="connsiteX8" fmla="*/ 1023938 w 1023938"/>
              <a:gd name="connsiteY8" fmla="*/ 1504949 h 1969294"/>
              <a:gd name="connsiteX9" fmla="*/ 695326 w 1023938"/>
              <a:gd name="connsiteY9" fmla="*/ 1128710 h 1969294"/>
              <a:gd name="connsiteX10" fmla="*/ 295275 w 1023938"/>
              <a:gd name="connsiteY10" fmla="*/ 664368 h 1969294"/>
              <a:gd name="connsiteX11" fmla="*/ 195263 w 1023938"/>
              <a:gd name="connsiteY11" fmla="*/ 531018 h 1969294"/>
              <a:gd name="connsiteX12" fmla="*/ 195264 w 1023938"/>
              <a:gd name="connsiteY12" fmla="*/ 464344 h 1969294"/>
              <a:gd name="connsiteX13" fmla="*/ 124619 w 1023938"/>
              <a:gd name="connsiteY13" fmla="*/ 350836 h 1969294"/>
              <a:gd name="connsiteX14" fmla="*/ 211932 w 1023938"/>
              <a:gd name="connsiteY14" fmla="*/ 142874 h 1969294"/>
              <a:gd name="connsiteX15" fmla="*/ 228601 w 1023938"/>
              <a:gd name="connsiteY15" fmla="*/ 73818 h 1969294"/>
              <a:gd name="connsiteX16" fmla="*/ 183358 w 1023938"/>
              <a:gd name="connsiteY16" fmla="*/ 0 h 1969294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833439 w 1023938"/>
              <a:gd name="connsiteY16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307182 w 1023938"/>
              <a:gd name="connsiteY16" fmla="*/ 221457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833439 w 1023938"/>
              <a:gd name="connsiteY17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833439 w 1023938"/>
              <a:gd name="connsiteY18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833439 w 1023938"/>
              <a:gd name="connsiteY18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833439 w 1023938"/>
              <a:gd name="connsiteY18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52451 w 1023938"/>
              <a:gd name="connsiteY18" fmla="*/ 233363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52451 w 1023938"/>
              <a:gd name="connsiteY18" fmla="*/ 233363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211932 w 1023938"/>
              <a:gd name="connsiteY14" fmla="*/ 330993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92882 w 1023938"/>
              <a:gd name="connsiteY14" fmla="*/ 383380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90488 w 1023938"/>
              <a:gd name="connsiteY16" fmla="*/ 290513 h 2157413"/>
              <a:gd name="connsiteX17" fmla="*/ 188120 w 1023938"/>
              <a:gd name="connsiteY17" fmla="*/ 200026 h 2157413"/>
              <a:gd name="connsiteX18" fmla="*/ 369094 w 1023938"/>
              <a:gd name="connsiteY18" fmla="*/ 59532 h 2157413"/>
              <a:gd name="connsiteX19" fmla="*/ 540544 w 1023938"/>
              <a:gd name="connsiteY19" fmla="*/ 245269 h 2157413"/>
              <a:gd name="connsiteX20" fmla="*/ 833439 w 1023938"/>
              <a:gd name="connsiteY20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8601 w 1023938"/>
              <a:gd name="connsiteY15" fmla="*/ 261937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21458 w 1023938"/>
              <a:gd name="connsiteY15" fmla="*/ 297656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83357 w 1023938"/>
              <a:gd name="connsiteY14" fmla="*/ 366711 h 2157413"/>
              <a:gd name="connsiteX15" fmla="*/ 216695 w 1023938"/>
              <a:gd name="connsiteY15" fmla="*/ 278606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1473993 h 2157413"/>
              <a:gd name="connsiteX1" fmla="*/ 95251 w 1023938"/>
              <a:gd name="connsiteY1" fmla="*/ 1597819 h 2157413"/>
              <a:gd name="connsiteX2" fmla="*/ 276225 w 1023938"/>
              <a:gd name="connsiteY2" fmla="*/ 1840706 h 2157413"/>
              <a:gd name="connsiteX3" fmla="*/ 373857 w 1023938"/>
              <a:gd name="connsiteY3" fmla="*/ 1971675 h 2157413"/>
              <a:gd name="connsiteX4" fmla="*/ 500063 w 1023938"/>
              <a:gd name="connsiteY4" fmla="*/ 2157413 h 2157413"/>
              <a:gd name="connsiteX5" fmla="*/ 700089 w 1023938"/>
              <a:gd name="connsiteY5" fmla="*/ 1985963 h 2157413"/>
              <a:gd name="connsiteX6" fmla="*/ 731044 w 1023938"/>
              <a:gd name="connsiteY6" fmla="*/ 1902618 h 2157413"/>
              <a:gd name="connsiteX7" fmla="*/ 888208 w 1023938"/>
              <a:gd name="connsiteY7" fmla="*/ 1797843 h 2157413"/>
              <a:gd name="connsiteX8" fmla="*/ 1023938 w 1023938"/>
              <a:gd name="connsiteY8" fmla="*/ 1693068 h 2157413"/>
              <a:gd name="connsiteX9" fmla="*/ 695326 w 1023938"/>
              <a:gd name="connsiteY9" fmla="*/ 1316829 h 2157413"/>
              <a:gd name="connsiteX10" fmla="*/ 295275 w 1023938"/>
              <a:gd name="connsiteY10" fmla="*/ 852487 h 2157413"/>
              <a:gd name="connsiteX11" fmla="*/ 195263 w 1023938"/>
              <a:gd name="connsiteY11" fmla="*/ 719137 h 2157413"/>
              <a:gd name="connsiteX12" fmla="*/ 195264 w 1023938"/>
              <a:gd name="connsiteY12" fmla="*/ 652463 h 2157413"/>
              <a:gd name="connsiteX13" fmla="*/ 124619 w 1023938"/>
              <a:gd name="connsiteY13" fmla="*/ 538955 h 2157413"/>
              <a:gd name="connsiteX14" fmla="*/ 152401 w 1023938"/>
              <a:gd name="connsiteY14" fmla="*/ 442911 h 2157413"/>
              <a:gd name="connsiteX15" fmla="*/ 216695 w 1023938"/>
              <a:gd name="connsiteY15" fmla="*/ 278606 h 2157413"/>
              <a:gd name="connsiteX16" fmla="*/ 188120 w 1023938"/>
              <a:gd name="connsiteY16" fmla="*/ 200026 h 2157413"/>
              <a:gd name="connsiteX17" fmla="*/ 369094 w 1023938"/>
              <a:gd name="connsiteY17" fmla="*/ 59532 h 2157413"/>
              <a:gd name="connsiteX18" fmla="*/ 540544 w 1023938"/>
              <a:gd name="connsiteY18" fmla="*/ 245269 h 2157413"/>
              <a:gd name="connsiteX19" fmla="*/ 833439 w 1023938"/>
              <a:gd name="connsiteY19" fmla="*/ 0 h 2157413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914401 w 1023938"/>
              <a:gd name="connsiteY19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914401 w 1023938"/>
              <a:gd name="connsiteY20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914401 w 1023938"/>
              <a:gd name="connsiteY21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33438 w 1023938"/>
              <a:gd name="connsiteY19" fmla="*/ 821531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2463 w 1023938"/>
              <a:gd name="connsiteY20" fmla="*/ 454819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66750 w 1023938"/>
              <a:gd name="connsiteY20" fmla="*/ 457201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2463 w 1023938"/>
              <a:gd name="connsiteY20" fmla="*/ 457201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66751 w 1023938"/>
              <a:gd name="connsiteY20" fmla="*/ 46434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66751 w 1023938"/>
              <a:gd name="connsiteY20" fmla="*/ 46434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7226 w 1023938"/>
              <a:gd name="connsiteY20" fmla="*/ 44529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7226 w 1023938"/>
              <a:gd name="connsiteY20" fmla="*/ 44529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7226 w 1023938"/>
              <a:gd name="connsiteY20" fmla="*/ 44529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7226 w 1023938"/>
              <a:gd name="connsiteY20" fmla="*/ 44529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0 w 1023938"/>
              <a:gd name="connsiteY0" fmla="*/ 2278855 h 2962275"/>
              <a:gd name="connsiteX1" fmla="*/ 95251 w 1023938"/>
              <a:gd name="connsiteY1" fmla="*/ 2402681 h 2962275"/>
              <a:gd name="connsiteX2" fmla="*/ 276225 w 1023938"/>
              <a:gd name="connsiteY2" fmla="*/ 2645568 h 2962275"/>
              <a:gd name="connsiteX3" fmla="*/ 373857 w 1023938"/>
              <a:gd name="connsiteY3" fmla="*/ 2776537 h 2962275"/>
              <a:gd name="connsiteX4" fmla="*/ 500063 w 1023938"/>
              <a:gd name="connsiteY4" fmla="*/ 2962275 h 2962275"/>
              <a:gd name="connsiteX5" fmla="*/ 700089 w 1023938"/>
              <a:gd name="connsiteY5" fmla="*/ 2790825 h 2962275"/>
              <a:gd name="connsiteX6" fmla="*/ 731044 w 1023938"/>
              <a:gd name="connsiteY6" fmla="*/ 2707480 h 2962275"/>
              <a:gd name="connsiteX7" fmla="*/ 888208 w 1023938"/>
              <a:gd name="connsiteY7" fmla="*/ 2602705 h 2962275"/>
              <a:gd name="connsiteX8" fmla="*/ 1023938 w 1023938"/>
              <a:gd name="connsiteY8" fmla="*/ 2497930 h 2962275"/>
              <a:gd name="connsiteX9" fmla="*/ 695326 w 1023938"/>
              <a:gd name="connsiteY9" fmla="*/ 2121691 h 2962275"/>
              <a:gd name="connsiteX10" fmla="*/ 295275 w 1023938"/>
              <a:gd name="connsiteY10" fmla="*/ 1657349 h 2962275"/>
              <a:gd name="connsiteX11" fmla="*/ 195263 w 1023938"/>
              <a:gd name="connsiteY11" fmla="*/ 1523999 h 2962275"/>
              <a:gd name="connsiteX12" fmla="*/ 195264 w 1023938"/>
              <a:gd name="connsiteY12" fmla="*/ 1457325 h 2962275"/>
              <a:gd name="connsiteX13" fmla="*/ 124619 w 1023938"/>
              <a:gd name="connsiteY13" fmla="*/ 1343817 h 2962275"/>
              <a:gd name="connsiteX14" fmla="*/ 152401 w 1023938"/>
              <a:gd name="connsiteY14" fmla="*/ 1247773 h 2962275"/>
              <a:gd name="connsiteX15" fmla="*/ 216695 w 1023938"/>
              <a:gd name="connsiteY15" fmla="*/ 1083468 h 2962275"/>
              <a:gd name="connsiteX16" fmla="*/ 188120 w 1023938"/>
              <a:gd name="connsiteY16" fmla="*/ 1004888 h 2962275"/>
              <a:gd name="connsiteX17" fmla="*/ 369094 w 1023938"/>
              <a:gd name="connsiteY17" fmla="*/ 864394 h 2962275"/>
              <a:gd name="connsiteX18" fmla="*/ 540544 w 1023938"/>
              <a:gd name="connsiteY18" fmla="*/ 1050131 h 2962275"/>
              <a:gd name="connsiteX19" fmla="*/ 842963 w 1023938"/>
              <a:gd name="connsiteY19" fmla="*/ 814387 h 2962275"/>
              <a:gd name="connsiteX20" fmla="*/ 657226 w 1023938"/>
              <a:gd name="connsiteY20" fmla="*/ 445295 h 2962275"/>
              <a:gd name="connsiteX21" fmla="*/ 826294 w 1023938"/>
              <a:gd name="connsiteY21" fmla="*/ 126206 h 2962275"/>
              <a:gd name="connsiteX22" fmla="*/ 914401 w 1023938"/>
              <a:gd name="connsiteY22" fmla="*/ 0 h 2962275"/>
              <a:gd name="connsiteX0" fmla="*/ 390287 w 933212"/>
              <a:gd name="connsiteY0" fmla="*/ 1876424 h 2962275"/>
              <a:gd name="connsiteX1" fmla="*/ 4525 w 933212"/>
              <a:gd name="connsiteY1" fmla="*/ 2402681 h 2962275"/>
              <a:gd name="connsiteX2" fmla="*/ 185499 w 933212"/>
              <a:gd name="connsiteY2" fmla="*/ 2645568 h 2962275"/>
              <a:gd name="connsiteX3" fmla="*/ 283131 w 933212"/>
              <a:gd name="connsiteY3" fmla="*/ 2776537 h 2962275"/>
              <a:gd name="connsiteX4" fmla="*/ 409337 w 933212"/>
              <a:gd name="connsiteY4" fmla="*/ 2962275 h 2962275"/>
              <a:gd name="connsiteX5" fmla="*/ 609363 w 933212"/>
              <a:gd name="connsiteY5" fmla="*/ 2790825 h 2962275"/>
              <a:gd name="connsiteX6" fmla="*/ 640318 w 933212"/>
              <a:gd name="connsiteY6" fmla="*/ 2707480 h 2962275"/>
              <a:gd name="connsiteX7" fmla="*/ 797482 w 933212"/>
              <a:gd name="connsiteY7" fmla="*/ 2602705 h 2962275"/>
              <a:gd name="connsiteX8" fmla="*/ 933212 w 933212"/>
              <a:gd name="connsiteY8" fmla="*/ 2497930 h 2962275"/>
              <a:gd name="connsiteX9" fmla="*/ 604600 w 933212"/>
              <a:gd name="connsiteY9" fmla="*/ 2121691 h 2962275"/>
              <a:gd name="connsiteX10" fmla="*/ 204549 w 933212"/>
              <a:gd name="connsiteY10" fmla="*/ 1657349 h 2962275"/>
              <a:gd name="connsiteX11" fmla="*/ 104537 w 933212"/>
              <a:gd name="connsiteY11" fmla="*/ 1523999 h 2962275"/>
              <a:gd name="connsiteX12" fmla="*/ 104538 w 933212"/>
              <a:gd name="connsiteY12" fmla="*/ 1457325 h 2962275"/>
              <a:gd name="connsiteX13" fmla="*/ 33893 w 933212"/>
              <a:gd name="connsiteY13" fmla="*/ 1343817 h 2962275"/>
              <a:gd name="connsiteX14" fmla="*/ 61675 w 933212"/>
              <a:gd name="connsiteY14" fmla="*/ 1247773 h 2962275"/>
              <a:gd name="connsiteX15" fmla="*/ 125969 w 933212"/>
              <a:gd name="connsiteY15" fmla="*/ 1083468 h 2962275"/>
              <a:gd name="connsiteX16" fmla="*/ 97394 w 933212"/>
              <a:gd name="connsiteY16" fmla="*/ 1004888 h 2962275"/>
              <a:gd name="connsiteX17" fmla="*/ 278368 w 933212"/>
              <a:gd name="connsiteY17" fmla="*/ 864394 h 2962275"/>
              <a:gd name="connsiteX18" fmla="*/ 449818 w 933212"/>
              <a:gd name="connsiteY18" fmla="*/ 1050131 h 2962275"/>
              <a:gd name="connsiteX19" fmla="*/ 752237 w 933212"/>
              <a:gd name="connsiteY19" fmla="*/ 814387 h 2962275"/>
              <a:gd name="connsiteX20" fmla="*/ 566500 w 933212"/>
              <a:gd name="connsiteY20" fmla="*/ 445295 h 2962275"/>
              <a:gd name="connsiteX21" fmla="*/ 735568 w 933212"/>
              <a:gd name="connsiteY21" fmla="*/ 126206 h 2962275"/>
              <a:gd name="connsiteX22" fmla="*/ 823675 w 933212"/>
              <a:gd name="connsiteY22" fmla="*/ 0 h 2962275"/>
              <a:gd name="connsiteX0" fmla="*/ 470079 w 1013004"/>
              <a:gd name="connsiteY0" fmla="*/ 1876424 h 2962275"/>
              <a:gd name="connsiteX1" fmla="*/ 3354 w 1013004"/>
              <a:gd name="connsiteY1" fmla="*/ 2283618 h 2962275"/>
              <a:gd name="connsiteX2" fmla="*/ 265291 w 1013004"/>
              <a:gd name="connsiteY2" fmla="*/ 2645568 h 2962275"/>
              <a:gd name="connsiteX3" fmla="*/ 362923 w 1013004"/>
              <a:gd name="connsiteY3" fmla="*/ 2776537 h 2962275"/>
              <a:gd name="connsiteX4" fmla="*/ 489129 w 1013004"/>
              <a:gd name="connsiteY4" fmla="*/ 2962275 h 2962275"/>
              <a:gd name="connsiteX5" fmla="*/ 689155 w 1013004"/>
              <a:gd name="connsiteY5" fmla="*/ 2790825 h 2962275"/>
              <a:gd name="connsiteX6" fmla="*/ 720110 w 1013004"/>
              <a:gd name="connsiteY6" fmla="*/ 2707480 h 2962275"/>
              <a:gd name="connsiteX7" fmla="*/ 877274 w 1013004"/>
              <a:gd name="connsiteY7" fmla="*/ 2602705 h 2962275"/>
              <a:gd name="connsiteX8" fmla="*/ 1013004 w 1013004"/>
              <a:gd name="connsiteY8" fmla="*/ 2497930 h 2962275"/>
              <a:gd name="connsiteX9" fmla="*/ 684392 w 1013004"/>
              <a:gd name="connsiteY9" fmla="*/ 2121691 h 2962275"/>
              <a:gd name="connsiteX10" fmla="*/ 284341 w 1013004"/>
              <a:gd name="connsiteY10" fmla="*/ 1657349 h 2962275"/>
              <a:gd name="connsiteX11" fmla="*/ 184329 w 1013004"/>
              <a:gd name="connsiteY11" fmla="*/ 1523999 h 2962275"/>
              <a:gd name="connsiteX12" fmla="*/ 184330 w 1013004"/>
              <a:gd name="connsiteY12" fmla="*/ 1457325 h 2962275"/>
              <a:gd name="connsiteX13" fmla="*/ 113685 w 1013004"/>
              <a:gd name="connsiteY13" fmla="*/ 1343817 h 2962275"/>
              <a:gd name="connsiteX14" fmla="*/ 141467 w 1013004"/>
              <a:gd name="connsiteY14" fmla="*/ 1247773 h 2962275"/>
              <a:gd name="connsiteX15" fmla="*/ 205761 w 1013004"/>
              <a:gd name="connsiteY15" fmla="*/ 1083468 h 2962275"/>
              <a:gd name="connsiteX16" fmla="*/ 177186 w 1013004"/>
              <a:gd name="connsiteY16" fmla="*/ 1004888 h 2962275"/>
              <a:gd name="connsiteX17" fmla="*/ 358160 w 1013004"/>
              <a:gd name="connsiteY17" fmla="*/ 864394 h 2962275"/>
              <a:gd name="connsiteX18" fmla="*/ 529610 w 1013004"/>
              <a:gd name="connsiteY18" fmla="*/ 1050131 h 2962275"/>
              <a:gd name="connsiteX19" fmla="*/ 832029 w 1013004"/>
              <a:gd name="connsiteY19" fmla="*/ 814387 h 2962275"/>
              <a:gd name="connsiteX20" fmla="*/ 646292 w 1013004"/>
              <a:gd name="connsiteY20" fmla="*/ 445295 h 2962275"/>
              <a:gd name="connsiteX21" fmla="*/ 815360 w 1013004"/>
              <a:gd name="connsiteY21" fmla="*/ 126206 h 2962275"/>
              <a:gd name="connsiteX22" fmla="*/ 903467 w 1013004"/>
              <a:gd name="connsiteY22" fmla="*/ 0 h 2962275"/>
              <a:gd name="connsiteX0" fmla="*/ 470079 w 1013004"/>
              <a:gd name="connsiteY0" fmla="*/ 1876424 h 2962275"/>
              <a:gd name="connsiteX1" fmla="*/ 3354 w 1013004"/>
              <a:gd name="connsiteY1" fmla="*/ 2283618 h 2962275"/>
              <a:gd name="connsiteX2" fmla="*/ 265291 w 1013004"/>
              <a:gd name="connsiteY2" fmla="*/ 2645568 h 2962275"/>
              <a:gd name="connsiteX3" fmla="*/ 362923 w 1013004"/>
              <a:gd name="connsiteY3" fmla="*/ 2776537 h 2962275"/>
              <a:gd name="connsiteX4" fmla="*/ 489129 w 1013004"/>
              <a:gd name="connsiteY4" fmla="*/ 2962275 h 2962275"/>
              <a:gd name="connsiteX5" fmla="*/ 689155 w 1013004"/>
              <a:gd name="connsiteY5" fmla="*/ 2790825 h 2962275"/>
              <a:gd name="connsiteX6" fmla="*/ 720110 w 1013004"/>
              <a:gd name="connsiteY6" fmla="*/ 2707480 h 2962275"/>
              <a:gd name="connsiteX7" fmla="*/ 877274 w 1013004"/>
              <a:gd name="connsiteY7" fmla="*/ 2602705 h 2962275"/>
              <a:gd name="connsiteX8" fmla="*/ 1013004 w 1013004"/>
              <a:gd name="connsiteY8" fmla="*/ 2497930 h 2962275"/>
              <a:gd name="connsiteX9" fmla="*/ 684392 w 1013004"/>
              <a:gd name="connsiteY9" fmla="*/ 2121691 h 2962275"/>
              <a:gd name="connsiteX10" fmla="*/ 284341 w 1013004"/>
              <a:gd name="connsiteY10" fmla="*/ 1657349 h 2962275"/>
              <a:gd name="connsiteX11" fmla="*/ 184329 w 1013004"/>
              <a:gd name="connsiteY11" fmla="*/ 1523999 h 2962275"/>
              <a:gd name="connsiteX12" fmla="*/ 184330 w 1013004"/>
              <a:gd name="connsiteY12" fmla="*/ 1457325 h 2962275"/>
              <a:gd name="connsiteX13" fmla="*/ 113685 w 1013004"/>
              <a:gd name="connsiteY13" fmla="*/ 1343817 h 2962275"/>
              <a:gd name="connsiteX14" fmla="*/ 141467 w 1013004"/>
              <a:gd name="connsiteY14" fmla="*/ 1247773 h 2962275"/>
              <a:gd name="connsiteX15" fmla="*/ 205761 w 1013004"/>
              <a:gd name="connsiteY15" fmla="*/ 1083468 h 2962275"/>
              <a:gd name="connsiteX16" fmla="*/ 177186 w 1013004"/>
              <a:gd name="connsiteY16" fmla="*/ 1004888 h 2962275"/>
              <a:gd name="connsiteX17" fmla="*/ 358160 w 1013004"/>
              <a:gd name="connsiteY17" fmla="*/ 864394 h 2962275"/>
              <a:gd name="connsiteX18" fmla="*/ 529610 w 1013004"/>
              <a:gd name="connsiteY18" fmla="*/ 1050131 h 2962275"/>
              <a:gd name="connsiteX19" fmla="*/ 832029 w 1013004"/>
              <a:gd name="connsiteY19" fmla="*/ 814387 h 2962275"/>
              <a:gd name="connsiteX20" fmla="*/ 646292 w 1013004"/>
              <a:gd name="connsiteY20" fmla="*/ 445295 h 2962275"/>
              <a:gd name="connsiteX21" fmla="*/ 815360 w 1013004"/>
              <a:gd name="connsiteY21" fmla="*/ 126206 h 2962275"/>
              <a:gd name="connsiteX22" fmla="*/ 903467 w 1013004"/>
              <a:gd name="connsiteY22" fmla="*/ 0 h 2962275"/>
              <a:gd name="connsiteX0" fmla="*/ 466725 w 1009650"/>
              <a:gd name="connsiteY0" fmla="*/ 1876424 h 2962275"/>
              <a:gd name="connsiteX1" fmla="*/ 0 w 1009650"/>
              <a:gd name="connsiteY1" fmla="*/ 2283618 h 2962275"/>
              <a:gd name="connsiteX2" fmla="*/ 261937 w 1009650"/>
              <a:gd name="connsiteY2" fmla="*/ 2645568 h 2962275"/>
              <a:gd name="connsiteX3" fmla="*/ 359569 w 1009650"/>
              <a:gd name="connsiteY3" fmla="*/ 2776537 h 2962275"/>
              <a:gd name="connsiteX4" fmla="*/ 485775 w 1009650"/>
              <a:gd name="connsiteY4" fmla="*/ 2962275 h 2962275"/>
              <a:gd name="connsiteX5" fmla="*/ 685801 w 1009650"/>
              <a:gd name="connsiteY5" fmla="*/ 2790825 h 2962275"/>
              <a:gd name="connsiteX6" fmla="*/ 716756 w 1009650"/>
              <a:gd name="connsiteY6" fmla="*/ 2707480 h 2962275"/>
              <a:gd name="connsiteX7" fmla="*/ 873920 w 1009650"/>
              <a:gd name="connsiteY7" fmla="*/ 2602705 h 2962275"/>
              <a:gd name="connsiteX8" fmla="*/ 1009650 w 1009650"/>
              <a:gd name="connsiteY8" fmla="*/ 2497930 h 2962275"/>
              <a:gd name="connsiteX9" fmla="*/ 681038 w 1009650"/>
              <a:gd name="connsiteY9" fmla="*/ 2121691 h 2962275"/>
              <a:gd name="connsiteX10" fmla="*/ 280987 w 1009650"/>
              <a:gd name="connsiteY10" fmla="*/ 1657349 h 2962275"/>
              <a:gd name="connsiteX11" fmla="*/ 180975 w 1009650"/>
              <a:gd name="connsiteY11" fmla="*/ 1523999 h 2962275"/>
              <a:gd name="connsiteX12" fmla="*/ 180976 w 1009650"/>
              <a:gd name="connsiteY12" fmla="*/ 1457325 h 2962275"/>
              <a:gd name="connsiteX13" fmla="*/ 110331 w 1009650"/>
              <a:gd name="connsiteY13" fmla="*/ 1343817 h 2962275"/>
              <a:gd name="connsiteX14" fmla="*/ 138113 w 1009650"/>
              <a:gd name="connsiteY14" fmla="*/ 1247773 h 2962275"/>
              <a:gd name="connsiteX15" fmla="*/ 202407 w 1009650"/>
              <a:gd name="connsiteY15" fmla="*/ 1083468 h 2962275"/>
              <a:gd name="connsiteX16" fmla="*/ 173832 w 1009650"/>
              <a:gd name="connsiteY16" fmla="*/ 1004888 h 2962275"/>
              <a:gd name="connsiteX17" fmla="*/ 354806 w 1009650"/>
              <a:gd name="connsiteY17" fmla="*/ 864394 h 2962275"/>
              <a:gd name="connsiteX18" fmla="*/ 526256 w 1009650"/>
              <a:gd name="connsiteY18" fmla="*/ 1050131 h 2962275"/>
              <a:gd name="connsiteX19" fmla="*/ 828675 w 1009650"/>
              <a:gd name="connsiteY19" fmla="*/ 814387 h 2962275"/>
              <a:gd name="connsiteX20" fmla="*/ 642938 w 1009650"/>
              <a:gd name="connsiteY20" fmla="*/ 445295 h 2962275"/>
              <a:gd name="connsiteX21" fmla="*/ 812006 w 1009650"/>
              <a:gd name="connsiteY21" fmla="*/ 126206 h 2962275"/>
              <a:gd name="connsiteX22" fmla="*/ 900113 w 1009650"/>
              <a:gd name="connsiteY22" fmla="*/ 0 h 2962275"/>
              <a:gd name="connsiteX0" fmla="*/ 466725 w 1009650"/>
              <a:gd name="connsiteY0" fmla="*/ 1876424 h 2962275"/>
              <a:gd name="connsiteX1" fmla="*/ 0 w 1009650"/>
              <a:gd name="connsiteY1" fmla="*/ 2283618 h 2962275"/>
              <a:gd name="connsiteX2" fmla="*/ 261937 w 1009650"/>
              <a:gd name="connsiteY2" fmla="*/ 2645568 h 2962275"/>
              <a:gd name="connsiteX3" fmla="*/ 359569 w 1009650"/>
              <a:gd name="connsiteY3" fmla="*/ 2776537 h 2962275"/>
              <a:gd name="connsiteX4" fmla="*/ 485775 w 1009650"/>
              <a:gd name="connsiteY4" fmla="*/ 2962275 h 2962275"/>
              <a:gd name="connsiteX5" fmla="*/ 685801 w 1009650"/>
              <a:gd name="connsiteY5" fmla="*/ 2790825 h 2962275"/>
              <a:gd name="connsiteX6" fmla="*/ 716756 w 1009650"/>
              <a:gd name="connsiteY6" fmla="*/ 2707480 h 2962275"/>
              <a:gd name="connsiteX7" fmla="*/ 873920 w 1009650"/>
              <a:gd name="connsiteY7" fmla="*/ 2602705 h 2962275"/>
              <a:gd name="connsiteX8" fmla="*/ 1009650 w 1009650"/>
              <a:gd name="connsiteY8" fmla="*/ 2497930 h 2962275"/>
              <a:gd name="connsiteX9" fmla="*/ 681038 w 1009650"/>
              <a:gd name="connsiteY9" fmla="*/ 2121691 h 2962275"/>
              <a:gd name="connsiteX10" fmla="*/ 280987 w 1009650"/>
              <a:gd name="connsiteY10" fmla="*/ 1657349 h 2962275"/>
              <a:gd name="connsiteX11" fmla="*/ 180975 w 1009650"/>
              <a:gd name="connsiteY11" fmla="*/ 1523999 h 2962275"/>
              <a:gd name="connsiteX12" fmla="*/ 180976 w 1009650"/>
              <a:gd name="connsiteY12" fmla="*/ 1457325 h 2962275"/>
              <a:gd name="connsiteX13" fmla="*/ 110331 w 1009650"/>
              <a:gd name="connsiteY13" fmla="*/ 1343817 h 2962275"/>
              <a:gd name="connsiteX14" fmla="*/ 138113 w 1009650"/>
              <a:gd name="connsiteY14" fmla="*/ 1247773 h 2962275"/>
              <a:gd name="connsiteX15" fmla="*/ 202407 w 1009650"/>
              <a:gd name="connsiteY15" fmla="*/ 1083468 h 2962275"/>
              <a:gd name="connsiteX16" fmla="*/ 173832 w 1009650"/>
              <a:gd name="connsiteY16" fmla="*/ 1004888 h 2962275"/>
              <a:gd name="connsiteX17" fmla="*/ 354806 w 1009650"/>
              <a:gd name="connsiteY17" fmla="*/ 864394 h 2962275"/>
              <a:gd name="connsiteX18" fmla="*/ 526256 w 1009650"/>
              <a:gd name="connsiteY18" fmla="*/ 1050131 h 2962275"/>
              <a:gd name="connsiteX19" fmla="*/ 828675 w 1009650"/>
              <a:gd name="connsiteY19" fmla="*/ 814387 h 2962275"/>
              <a:gd name="connsiteX20" fmla="*/ 642938 w 1009650"/>
              <a:gd name="connsiteY20" fmla="*/ 445295 h 2962275"/>
              <a:gd name="connsiteX21" fmla="*/ 812006 w 1009650"/>
              <a:gd name="connsiteY21" fmla="*/ 126206 h 2962275"/>
              <a:gd name="connsiteX22" fmla="*/ 900113 w 1009650"/>
              <a:gd name="connsiteY22" fmla="*/ 0 h 2962275"/>
              <a:gd name="connsiteX0" fmla="*/ 483393 w 1026318"/>
              <a:gd name="connsiteY0" fmla="*/ 1876424 h 2962275"/>
              <a:gd name="connsiteX1" fmla="*/ 0 w 1026318"/>
              <a:gd name="connsiteY1" fmla="*/ 2278855 h 2962275"/>
              <a:gd name="connsiteX2" fmla="*/ 278605 w 1026318"/>
              <a:gd name="connsiteY2" fmla="*/ 2645568 h 2962275"/>
              <a:gd name="connsiteX3" fmla="*/ 376237 w 1026318"/>
              <a:gd name="connsiteY3" fmla="*/ 2776537 h 2962275"/>
              <a:gd name="connsiteX4" fmla="*/ 502443 w 1026318"/>
              <a:gd name="connsiteY4" fmla="*/ 2962275 h 2962275"/>
              <a:gd name="connsiteX5" fmla="*/ 702469 w 1026318"/>
              <a:gd name="connsiteY5" fmla="*/ 2790825 h 2962275"/>
              <a:gd name="connsiteX6" fmla="*/ 733424 w 1026318"/>
              <a:gd name="connsiteY6" fmla="*/ 2707480 h 2962275"/>
              <a:gd name="connsiteX7" fmla="*/ 890588 w 1026318"/>
              <a:gd name="connsiteY7" fmla="*/ 2602705 h 2962275"/>
              <a:gd name="connsiteX8" fmla="*/ 1026318 w 1026318"/>
              <a:gd name="connsiteY8" fmla="*/ 2497930 h 2962275"/>
              <a:gd name="connsiteX9" fmla="*/ 697706 w 1026318"/>
              <a:gd name="connsiteY9" fmla="*/ 2121691 h 2962275"/>
              <a:gd name="connsiteX10" fmla="*/ 297655 w 1026318"/>
              <a:gd name="connsiteY10" fmla="*/ 1657349 h 2962275"/>
              <a:gd name="connsiteX11" fmla="*/ 197643 w 1026318"/>
              <a:gd name="connsiteY11" fmla="*/ 1523999 h 2962275"/>
              <a:gd name="connsiteX12" fmla="*/ 197644 w 1026318"/>
              <a:gd name="connsiteY12" fmla="*/ 1457325 h 2962275"/>
              <a:gd name="connsiteX13" fmla="*/ 126999 w 1026318"/>
              <a:gd name="connsiteY13" fmla="*/ 1343817 h 2962275"/>
              <a:gd name="connsiteX14" fmla="*/ 154781 w 1026318"/>
              <a:gd name="connsiteY14" fmla="*/ 1247773 h 2962275"/>
              <a:gd name="connsiteX15" fmla="*/ 219075 w 1026318"/>
              <a:gd name="connsiteY15" fmla="*/ 1083468 h 2962275"/>
              <a:gd name="connsiteX16" fmla="*/ 190500 w 1026318"/>
              <a:gd name="connsiteY16" fmla="*/ 1004888 h 2962275"/>
              <a:gd name="connsiteX17" fmla="*/ 371474 w 1026318"/>
              <a:gd name="connsiteY17" fmla="*/ 864394 h 2962275"/>
              <a:gd name="connsiteX18" fmla="*/ 542924 w 1026318"/>
              <a:gd name="connsiteY18" fmla="*/ 1050131 h 2962275"/>
              <a:gd name="connsiteX19" fmla="*/ 845343 w 1026318"/>
              <a:gd name="connsiteY19" fmla="*/ 814387 h 2962275"/>
              <a:gd name="connsiteX20" fmla="*/ 659606 w 1026318"/>
              <a:gd name="connsiteY20" fmla="*/ 445295 h 2962275"/>
              <a:gd name="connsiteX21" fmla="*/ 828674 w 1026318"/>
              <a:gd name="connsiteY21" fmla="*/ 126206 h 2962275"/>
              <a:gd name="connsiteX22" fmla="*/ 916781 w 1026318"/>
              <a:gd name="connsiteY22" fmla="*/ 0 h 2962275"/>
              <a:gd name="connsiteX0" fmla="*/ 483393 w 1026318"/>
              <a:gd name="connsiteY0" fmla="*/ 1876424 h 2962275"/>
              <a:gd name="connsiteX1" fmla="*/ 0 w 1026318"/>
              <a:gd name="connsiteY1" fmla="*/ 2278855 h 2962275"/>
              <a:gd name="connsiteX2" fmla="*/ 278605 w 1026318"/>
              <a:gd name="connsiteY2" fmla="*/ 2645568 h 2962275"/>
              <a:gd name="connsiteX3" fmla="*/ 376237 w 1026318"/>
              <a:gd name="connsiteY3" fmla="*/ 2776537 h 2962275"/>
              <a:gd name="connsiteX4" fmla="*/ 502443 w 1026318"/>
              <a:gd name="connsiteY4" fmla="*/ 2962275 h 2962275"/>
              <a:gd name="connsiteX5" fmla="*/ 702469 w 1026318"/>
              <a:gd name="connsiteY5" fmla="*/ 2790825 h 2962275"/>
              <a:gd name="connsiteX6" fmla="*/ 733424 w 1026318"/>
              <a:gd name="connsiteY6" fmla="*/ 2707480 h 2962275"/>
              <a:gd name="connsiteX7" fmla="*/ 890588 w 1026318"/>
              <a:gd name="connsiteY7" fmla="*/ 2602705 h 2962275"/>
              <a:gd name="connsiteX8" fmla="*/ 1026318 w 1026318"/>
              <a:gd name="connsiteY8" fmla="*/ 2497930 h 2962275"/>
              <a:gd name="connsiteX9" fmla="*/ 697706 w 1026318"/>
              <a:gd name="connsiteY9" fmla="*/ 2121691 h 2962275"/>
              <a:gd name="connsiteX10" fmla="*/ 297655 w 1026318"/>
              <a:gd name="connsiteY10" fmla="*/ 1657349 h 2962275"/>
              <a:gd name="connsiteX11" fmla="*/ 197643 w 1026318"/>
              <a:gd name="connsiteY11" fmla="*/ 1523999 h 2962275"/>
              <a:gd name="connsiteX12" fmla="*/ 197644 w 1026318"/>
              <a:gd name="connsiteY12" fmla="*/ 1457325 h 2962275"/>
              <a:gd name="connsiteX13" fmla="*/ 126999 w 1026318"/>
              <a:gd name="connsiteY13" fmla="*/ 1343817 h 2962275"/>
              <a:gd name="connsiteX14" fmla="*/ 154781 w 1026318"/>
              <a:gd name="connsiteY14" fmla="*/ 1247773 h 2962275"/>
              <a:gd name="connsiteX15" fmla="*/ 219075 w 1026318"/>
              <a:gd name="connsiteY15" fmla="*/ 1083468 h 2962275"/>
              <a:gd name="connsiteX16" fmla="*/ 190500 w 1026318"/>
              <a:gd name="connsiteY16" fmla="*/ 1004888 h 2962275"/>
              <a:gd name="connsiteX17" fmla="*/ 371474 w 1026318"/>
              <a:gd name="connsiteY17" fmla="*/ 864394 h 2962275"/>
              <a:gd name="connsiteX18" fmla="*/ 542924 w 1026318"/>
              <a:gd name="connsiteY18" fmla="*/ 1050131 h 2962275"/>
              <a:gd name="connsiteX19" fmla="*/ 845343 w 1026318"/>
              <a:gd name="connsiteY19" fmla="*/ 814387 h 2962275"/>
              <a:gd name="connsiteX20" fmla="*/ 659606 w 1026318"/>
              <a:gd name="connsiteY20" fmla="*/ 445295 h 2962275"/>
              <a:gd name="connsiteX21" fmla="*/ 828674 w 1026318"/>
              <a:gd name="connsiteY21" fmla="*/ 126206 h 2962275"/>
              <a:gd name="connsiteX22" fmla="*/ 916781 w 1026318"/>
              <a:gd name="connsiteY22" fmla="*/ 0 h 2962275"/>
              <a:gd name="connsiteX0" fmla="*/ 476250 w 1019175"/>
              <a:gd name="connsiteY0" fmla="*/ 1876424 h 2962275"/>
              <a:gd name="connsiteX1" fmla="*/ 0 w 1019175"/>
              <a:gd name="connsiteY1" fmla="*/ 2293143 h 2962275"/>
              <a:gd name="connsiteX2" fmla="*/ 271462 w 1019175"/>
              <a:gd name="connsiteY2" fmla="*/ 2645568 h 2962275"/>
              <a:gd name="connsiteX3" fmla="*/ 369094 w 1019175"/>
              <a:gd name="connsiteY3" fmla="*/ 2776537 h 2962275"/>
              <a:gd name="connsiteX4" fmla="*/ 495300 w 1019175"/>
              <a:gd name="connsiteY4" fmla="*/ 2962275 h 2962275"/>
              <a:gd name="connsiteX5" fmla="*/ 695326 w 1019175"/>
              <a:gd name="connsiteY5" fmla="*/ 2790825 h 2962275"/>
              <a:gd name="connsiteX6" fmla="*/ 726281 w 1019175"/>
              <a:gd name="connsiteY6" fmla="*/ 2707480 h 2962275"/>
              <a:gd name="connsiteX7" fmla="*/ 883445 w 1019175"/>
              <a:gd name="connsiteY7" fmla="*/ 2602705 h 2962275"/>
              <a:gd name="connsiteX8" fmla="*/ 1019175 w 1019175"/>
              <a:gd name="connsiteY8" fmla="*/ 2497930 h 2962275"/>
              <a:gd name="connsiteX9" fmla="*/ 690563 w 1019175"/>
              <a:gd name="connsiteY9" fmla="*/ 2121691 h 2962275"/>
              <a:gd name="connsiteX10" fmla="*/ 290512 w 1019175"/>
              <a:gd name="connsiteY10" fmla="*/ 1657349 h 2962275"/>
              <a:gd name="connsiteX11" fmla="*/ 190500 w 1019175"/>
              <a:gd name="connsiteY11" fmla="*/ 1523999 h 2962275"/>
              <a:gd name="connsiteX12" fmla="*/ 190501 w 1019175"/>
              <a:gd name="connsiteY12" fmla="*/ 1457325 h 2962275"/>
              <a:gd name="connsiteX13" fmla="*/ 119856 w 1019175"/>
              <a:gd name="connsiteY13" fmla="*/ 1343817 h 2962275"/>
              <a:gd name="connsiteX14" fmla="*/ 147638 w 1019175"/>
              <a:gd name="connsiteY14" fmla="*/ 1247773 h 2962275"/>
              <a:gd name="connsiteX15" fmla="*/ 211932 w 1019175"/>
              <a:gd name="connsiteY15" fmla="*/ 1083468 h 2962275"/>
              <a:gd name="connsiteX16" fmla="*/ 183357 w 1019175"/>
              <a:gd name="connsiteY16" fmla="*/ 1004888 h 2962275"/>
              <a:gd name="connsiteX17" fmla="*/ 364331 w 1019175"/>
              <a:gd name="connsiteY17" fmla="*/ 864394 h 2962275"/>
              <a:gd name="connsiteX18" fmla="*/ 535781 w 1019175"/>
              <a:gd name="connsiteY18" fmla="*/ 1050131 h 2962275"/>
              <a:gd name="connsiteX19" fmla="*/ 838200 w 1019175"/>
              <a:gd name="connsiteY19" fmla="*/ 814387 h 2962275"/>
              <a:gd name="connsiteX20" fmla="*/ 652463 w 1019175"/>
              <a:gd name="connsiteY20" fmla="*/ 445295 h 2962275"/>
              <a:gd name="connsiteX21" fmla="*/ 821531 w 1019175"/>
              <a:gd name="connsiteY21" fmla="*/ 126206 h 2962275"/>
              <a:gd name="connsiteX22" fmla="*/ 909638 w 1019175"/>
              <a:gd name="connsiteY22" fmla="*/ 0 h 2962275"/>
              <a:gd name="connsiteX0" fmla="*/ 476250 w 1019175"/>
              <a:gd name="connsiteY0" fmla="*/ 1876424 h 2962275"/>
              <a:gd name="connsiteX1" fmla="*/ 323850 w 1019175"/>
              <a:gd name="connsiteY1" fmla="*/ 2012156 h 2962275"/>
              <a:gd name="connsiteX2" fmla="*/ 0 w 1019175"/>
              <a:gd name="connsiteY2" fmla="*/ 2293143 h 2962275"/>
              <a:gd name="connsiteX3" fmla="*/ 271462 w 1019175"/>
              <a:gd name="connsiteY3" fmla="*/ 2645568 h 2962275"/>
              <a:gd name="connsiteX4" fmla="*/ 369094 w 1019175"/>
              <a:gd name="connsiteY4" fmla="*/ 2776537 h 2962275"/>
              <a:gd name="connsiteX5" fmla="*/ 495300 w 1019175"/>
              <a:gd name="connsiteY5" fmla="*/ 2962275 h 2962275"/>
              <a:gd name="connsiteX6" fmla="*/ 695326 w 1019175"/>
              <a:gd name="connsiteY6" fmla="*/ 2790825 h 2962275"/>
              <a:gd name="connsiteX7" fmla="*/ 726281 w 1019175"/>
              <a:gd name="connsiteY7" fmla="*/ 2707480 h 2962275"/>
              <a:gd name="connsiteX8" fmla="*/ 883445 w 1019175"/>
              <a:gd name="connsiteY8" fmla="*/ 2602705 h 2962275"/>
              <a:gd name="connsiteX9" fmla="*/ 1019175 w 1019175"/>
              <a:gd name="connsiteY9" fmla="*/ 2497930 h 2962275"/>
              <a:gd name="connsiteX10" fmla="*/ 690563 w 1019175"/>
              <a:gd name="connsiteY10" fmla="*/ 2121691 h 2962275"/>
              <a:gd name="connsiteX11" fmla="*/ 290512 w 1019175"/>
              <a:gd name="connsiteY11" fmla="*/ 1657349 h 2962275"/>
              <a:gd name="connsiteX12" fmla="*/ 190500 w 1019175"/>
              <a:gd name="connsiteY12" fmla="*/ 1523999 h 2962275"/>
              <a:gd name="connsiteX13" fmla="*/ 190501 w 1019175"/>
              <a:gd name="connsiteY13" fmla="*/ 1457325 h 2962275"/>
              <a:gd name="connsiteX14" fmla="*/ 119856 w 1019175"/>
              <a:gd name="connsiteY14" fmla="*/ 1343817 h 2962275"/>
              <a:gd name="connsiteX15" fmla="*/ 147638 w 1019175"/>
              <a:gd name="connsiteY15" fmla="*/ 1247773 h 2962275"/>
              <a:gd name="connsiteX16" fmla="*/ 211932 w 1019175"/>
              <a:gd name="connsiteY16" fmla="*/ 1083468 h 2962275"/>
              <a:gd name="connsiteX17" fmla="*/ 183357 w 1019175"/>
              <a:gd name="connsiteY17" fmla="*/ 1004888 h 2962275"/>
              <a:gd name="connsiteX18" fmla="*/ 364331 w 1019175"/>
              <a:gd name="connsiteY18" fmla="*/ 864394 h 2962275"/>
              <a:gd name="connsiteX19" fmla="*/ 535781 w 1019175"/>
              <a:gd name="connsiteY19" fmla="*/ 1050131 h 2962275"/>
              <a:gd name="connsiteX20" fmla="*/ 838200 w 1019175"/>
              <a:gd name="connsiteY20" fmla="*/ 814387 h 2962275"/>
              <a:gd name="connsiteX21" fmla="*/ 652463 w 1019175"/>
              <a:gd name="connsiteY21" fmla="*/ 445295 h 2962275"/>
              <a:gd name="connsiteX22" fmla="*/ 821531 w 1019175"/>
              <a:gd name="connsiteY22" fmla="*/ 126206 h 2962275"/>
              <a:gd name="connsiteX23" fmla="*/ 909638 w 1019175"/>
              <a:gd name="connsiteY23" fmla="*/ 0 h 2962275"/>
              <a:gd name="connsiteX0" fmla="*/ 476250 w 1019175"/>
              <a:gd name="connsiteY0" fmla="*/ 1876424 h 2962275"/>
              <a:gd name="connsiteX1" fmla="*/ 323850 w 1019175"/>
              <a:gd name="connsiteY1" fmla="*/ 2012156 h 2962275"/>
              <a:gd name="connsiteX2" fmla="*/ 0 w 1019175"/>
              <a:gd name="connsiteY2" fmla="*/ 2293143 h 2962275"/>
              <a:gd name="connsiteX3" fmla="*/ 271462 w 1019175"/>
              <a:gd name="connsiteY3" fmla="*/ 2645568 h 2962275"/>
              <a:gd name="connsiteX4" fmla="*/ 369094 w 1019175"/>
              <a:gd name="connsiteY4" fmla="*/ 2776537 h 2962275"/>
              <a:gd name="connsiteX5" fmla="*/ 495300 w 1019175"/>
              <a:gd name="connsiteY5" fmla="*/ 2962275 h 2962275"/>
              <a:gd name="connsiteX6" fmla="*/ 695326 w 1019175"/>
              <a:gd name="connsiteY6" fmla="*/ 2790825 h 2962275"/>
              <a:gd name="connsiteX7" fmla="*/ 726281 w 1019175"/>
              <a:gd name="connsiteY7" fmla="*/ 2707480 h 2962275"/>
              <a:gd name="connsiteX8" fmla="*/ 883445 w 1019175"/>
              <a:gd name="connsiteY8" fmla="*/ 2602705 h 2962275"/>
              <a:gd name="connsiteX9" fmla="*/ 1019175 w 1019175"/>
              <a:gd name="connsiteY9" fmla="*/ 2497930 h 2962275"/>
              <a:gd name="connsiteX10" fmla="*/ 690563 w 1019175"/>
              <a:gd name="connsiteY10" fmla="*/ 2121691 h 2962275"/>
              <a:gd name="connsiteX11" fmla="*/ 290512 w 1019175"/>
              <a:gd name="connsiteY11" fmla="*/ 1657349 h 2962275"/>
              <a:gd name="connsiteX12" fmla="*/ 190500 w 1019175"/>
              <a:gd name="connsiteY12" fmla="*/ 1523999 h 2962275"/>
              <a:gd name="connsiteX13" fmla="*/ 190501 w 1019175"/>
              <a:gd name="connsiteY13" fmla="*/ 1457325 h 2962275"/>
              <a:gd name="connsiteX14" fmla="*/ 119856 w 1019175"/>
              <a:gd name="connsiteY14" fmla="*/ 1343817 h 2962275"/>
              <a:gd name="connsiteX15" fmla="*/ 147638 w 1019175"/>
              <a:gd name="connsiteY15" fmla="*/ 1247773 h 2962275"/>
              <a:gd name="connsiteX16" fmla="*/ 211932 w 1019175"/>
              <a:gd name="connsiteY16" fmla="*/ 1083468 h 2962275"/>
              <a:gd name="connsiteX17" fmla="*/ 183357 w 1019175"/>
              <a:gd name="connsiteY17" fmla="*/ 1004888 h 2962275"/>
              <a:gd name="connsiteX18" fmla="*/ 364331 w 1019175"/>
              <a:gd name="connsiteY18" fmla="*/ 864394 h 2962275"/>
              <a:gd name="connsiteX19" fmla="*/ 535781 w 1019175"/>
              <a:gd name="connsiteY19" fmla="*/ 1050131 h 2962275"/>
              <a:gd name="connsiteX20" fmla="*/ 838200 w 1019175"/>
              <a:gd name="connsiteY20" fmla="*/ 814387 h 2962275"/>
              <a:gd name="connsiteX21" fmla="*/ 652463 w 1019175"/>
              <a:gd name="connsiteY21" fmla="*/ 445295 h 2962275"/>
              <a:gd name="connsiteX22" fmla="*/ 821531 w 1019175"/>
              <a:gd name="connsiteY22" fmla="*/ 126206 h 2962275"/>
              <a:gd name="connsiteX23" fmla="*/ 909638 w 1019175"/>
              <a:gd name="connsiteY23" fmla="*/ 0 h 2962275"/>
              <a:gd name="connsiteX0" fmla="*/ 483394 w 1026319"/>
              <a:gd name="connsiteY0" fmla="*/ 1876424 h 2962275"/>
              <a:gd name="connsiteX1" fmla="*/ 330994 w 1026319"/>
              <a:gd name="connsiteY1" fmla="*/ 2012156 h 2962275"/>
              <a:gd name="connsiteX2" fmla="*/ 0 w 1026319"/>
              <a:gd name="connsiteY2" fmla="*/ 2290762 h 2962275"/>
              <a:gd name="connsiteX3" fmla="*/ 278606 w 1026319"/>
              <a:gd name="connsiteY3" fmla="*/ 2645568 h 2962275"/>
              <a:gd name="connsiteX4" fmla="*/ 376238 w 1026319"/>
              <a:gd name="connsiteY4" fmla="*/ 2776537 h 2962275"/>
              <a:gd name="connsiteX5" fmla="*/ 502444 w 1026319"/>
              <a:gd name="connsiteY5" fmla="*/ 2962275 h 2962275"/>
              <a:gd name="connsiteX6" fmla="*/ 702470 w 1026319"/>
              <a:gd name="connsiteY6" fmla="*/ 2790825 h 2962275"/>
              <a:gd name="connsiteX7" fmla="*/ 733425 w 1026319"/>
              <a:gd name="connsiteY7" fmla="*/ 2707480 h 2962275"/>
              <a:gd name="connsiteX8" fmla="*/ 890589 w 1026319"/>
              <a:gd name="connsiteY8" fmla="*/ 2602705 h 2962275"/>
              <a:gd name="connsiteX9" fmla="*/ 1026319 w 1026319"/>
              <a:gd name="connsiteY9" fmla="*/ 2497930 h 2962275"/>
              <a:gd name="connsiteX10" fmla="*/ 697707 w 1026319"/>
              <a:gd name="connsiteY10" fmla="*/ 2121691 h 2962275"/>
              <a:gd name="connsiteX11" fmla="*/ 297656 w 1026319"/>
              <a:gd name="connsiteY11" fmla="*/ 1657349 h 2962275"/>
              <a:gd name="connsiteX12" fmla="*/ 197644 w 1026319"/>
              <a:gd name="connsiteY12" fmla="*/ 1523999 h 2962275"/>
              <a:gd name="connsiteX13" fmla="*/ 197645 w 1026319"/>
              <a:gd name="connsiteY13" fmla="*/ 1457325 h 2962275"/>
              <a:gd name="connsiteX14" fmla="*/ 127000 w 1026319"/>
              <a:gd name="connsiteY14" fmla="*/ 1343817 h 2962275"/>
              <a:gd name="connsiteX15" fmla="*/ 154782 w 1026319"/>
              <a:gd name="connsiteY15" fmla="*/ 1247773 h 2962275"/>
              <a:gd name="connsiteX16" fmla="*/ 219076 w 1026319"/>
              <a:gd name="connsiteY16" fmla="*/ 1083468 h 2962275"/>
              <a:gd name="connsiteX17" fmla="*/ 190501 w 1026319"/>
              <a:gd name="connsiteY17" fmla="*/ 1004888 h 2962275"/>
              <a:gd name="connsiteX18" fmla="*/ 371475 w 1026319"/>
              <a:gd name="connsiteY18" fmla="*/ 864394 h 2962275"/>
              <a:gd name="connsiteX19" fmla="*/ 542925 w 1026319"/>
              <a:gd name="connsiteY19" fmla="*/ 1050131 h 2962275"/>
              <a:gd name="connsiteX20" fmla="*/ 845344 w 1026319"/>
              <a:gd name="connsiteY20" fmla="*/ 814387 h 2962275"/>
              <a:gd name="connsiteX21" fmla="*/ 659607 w 1026319"/>
              <a:gd name="connsiteY21" fmla="*/ 445295 h 2962275"/>
              <a:gd name="connsiteX22" fmla="*/ 828675 w 1026319"/>
              <a:gd name="connsiteY22" fmla="*/ 126206 h 2962275"/>
              <a:gd name="connsiteX23" fmla="*/ 916782 w 1026319"/>
              <a:gd name="connsiteY23" fmla="*/ 0 h 2962275"/>
              <a:gd name="connsiteX0" fmla="*/ 483394 w 1026319"/>
              <a:gd name="connsiteY0" fmla="*/ 1876424 h 2962275"/>
              <a:gd name="connsiteX1" fmla="*/ 330994 w 1026319"/>
              <a:gd name="connsiteY1" fmla="*/ 2012156 h 2962275"/>
              <a:gd name="connsiteX2" fmla="*/ 0 w 1026319"/>
              <a:gd name="connsiteY2" fmla="*/ 2290762 h 2962275"/>
              <a:gd name="connsiteX3" fmla="*/ 278606 w 1026319"/>
              <a:gd name="connsiteY3" fmla="*/ 2645568 h 2962275"/>
              <a:gd name="connsiteX4" fmla="*/ 376238 w 1026319"/>
              <a:gd name="connsiteY4" fmla="*/ 2776537 h 2962275"/>
              <a:gd name="connsiteX5" fmla="*/ 502444 w 1026319"/>
              <a:gd name="connsiteY5" fmla="*/ 2962275 h 2962275"/>
              <a:gd name="connsiteX6" fmla="*/ 702470 w 1026319"/>
              <a:gd name="connsiteY6" fmla="*/ 2790825 h 2962275"/>
              <a:gd name="connsiteX7" fmla="*/ 733425 w 1026319"/>
              <a:gd name="connsiteY7" fmla="*/ 2707480 h 2962275"/>
              <a:gd name="connsiteX8" fmla="*/ 890589 w 1026319"/>
              <a:gd name="connsiteY8" fmla="*/ 2602705 h 2962275"/>
              <a:gd name="connsiteX9" fmla="*/ 1026319 w 1026319"/>
              <a:gd name="connsiteY9" fmla="*/ 2497930 h 2962275"/>
              <a:gd name="connsiteX10" fmla="*/ 697707 w 1026319"/>
              <a:gd name="connsiteY10" fmla="*/ 2121691 h 2962275"/>
              <a:gd name="connsiteX11" fmla="*/ 297656 w 1026319"/>
              <a:gd name="connsiteY11" fmla="*/ 1657349 h 2962275"/>
              <a:gd name="connsiteX12" fmla="*/ 197644 w 1026319"/>
              <a:gd name="connsiteY12" fmla="*/ 1523999 h 2962275"/>
              <a:gd name="connsiteX13" fmla="*/ 197645 w 1026319"/>
              <a:gd name="connsiteY13" fmla="*/ 1457325 h 2962275"/>
              <a:gd name="connsiteX14" fmla="*/ 127000 w 1026319"/>
              <a:gd name="connsiteY14" fmla="*/ 1343817 h 2962275"/>
              <a:gd name="connsiteX15" fmla="*/ 154782 w 1026319"/>
              <a:gd name="connsiteY15" fmla="*/ 1247773 h 2962275"/>
              <a:gd name="connsiteX16" fmla="*/ 219076 w 1026319"/>
              <a:gd name="connsiteY16" fmla="*/ 1083468 h 2962275"/>
              <a:gd name="connsiteX17" fmla="*/ 190501 w 1026319"/>
              <a:gd name="connsiteY17" fmla="*/ 1004888 h 2962275"/>
              <a:gd name="connsiteX18" fmla="*/ 371475 w 1026319"/>
              <a:gd name="connsiteY18" fmla="*/ 864394 h 2962275"/>
              <a:gd name="connsiteX19" fmla="*/ 542925 w 1026319"/>
              <a:gd name="connsiteY19" fmla="*/ 1050131 h 2962275"/>
              <a:gd name="connsiteX20" fmla="*/ 845344 w 1026319"/>
              <a:gd name="connsiteY20" fmla="*/ 814387 h 2962275"/>
              <a:gd name="connsiteX21" fmla="*/ 659607 w 1026319"/>
              <a:gd name="connsiteY21" fmla="*/ 445295 h 2962275"/>
              <a:gd name="connsiteX22" fmla="*/ 828675 w 1026319"/>
              <a:gd name="connsiteY22" fmla="*/ 126206 h 2962275"/>
              <a:gd name="connsiteX23" fmla="*/ 916782 w 1026319"/>
              <a:gd name="connsiteY23" fmla="*/ 0 h 2962275"/>
              <a:gd name="connsiteX0" fmla="*/ 1045369 w 1045369"/>
              <a:gd name="connsiteY0" fmla="*/ 1447799 h 2962275"/>
              <a:gd name="connsiteX1" fmla="*/ 330994 w 1045369"/>
              <a:gd name="connsiteY1" fmla="*/ 2012156 h 2962275"/>
              <a:gd name="connsiteX2" fmla="*/ 0 w 1045369"/>
              <a:gd name="connsiteY2" fmla="*/ 2290762 h 2962275"/>
              <a:gd name="connsiteX3" fmla="*/ 278606 w 1045369"/>
              <a:gd name="connsiteY3" fmla="*/ 2645568 h 2962275"/>
              <a:gd name="connsiteX4" fmla="*/ 376238 w 1045369"/>
              <a:gd name="connsiteY4" fmla="*/ 2776537 h 2962275"/>
              <a:gd name="connsiteX5" fmla="*/ 502444 w 1045369"/>
              <a:gd name="connsiteY5" fmla="*/ 2962275 h 2962275"/>
              <a:gd name="connsiteX6" fmla="*/ 702470 w 1045369"/>
              <a:gd name="connsiteY6" fmla="*/ 2790825 h 2962275"/>
              <a:gd name="connsiteX7" fmla="*/ 733425 w 1045369"/>
              <a:gd name="connsiteY7" fmla="*/ 2707480 h 2962275"/>
              <a:gd name="connsiteX8" fmla="*/ 890589 w 1045369"/>
              <a:gd name="connsiteY8" fmla="*/ 2602705 h 2962275"/>
              <a:gd name="connsiteX9" fmla="*/ 1026319 w 1045369"/>
              <a:gd name="connsiteY9" fmla="*/ 2497930 h 2962275"/>
              <a:gd name="connsiteX10" fmla="*/ 697707 w 1045369"/>
              <a:gd name="connsiteY10" fmla="*/ 2121691 h 2962275"/>
              <a:gd name="connsiteX11" fmla="*/ 297656 w 1045369"/>
              <a:gd name="connsiteY11" fmla="*/ 1657349 h 2962275"/>
              <a:gd name="connsiteX12" fmla="*/ 197644 w 1045369"/>
              <a:gd name="connsiteY12" fmla="*/ 1523999 h 2962275"/>
              <a:gd name="connsiteX13" fmla="*/ 197645 w 1045369"/>
              <a:gd name="connsiteY13" fmla="*/ 1457325 h 2962275"/>
              <a:gd name="connsiteX14" fmla="*/ 127000 w 1045369"/>
              <a:gd name="connsiteY14" fmla="*/ 1343817 h 2962275"/>
              <a:gd name="connsiteX15" fmla="*/ 154782 w 1045369"/>
              <a:gd name="connsiteY15" fmla="*/ 1247773 h 2962275"/>
              <a:gd name="connsiteX16" fmla="*/ 219076 w 1045369"/>
              <a:gd name="connsiteY16" fmla="*/ 1083468 h 2962275"/>
              <a:gd name="connsiteX17" fmla="*/ 190501 w 1045369"/>
              <a:gd name="connsiteY17" fmla="*/ 1004888 h 2962275"/>
              <a:gd name="connsiteX18" fmla="*/ 371475 w 1045369"/>
              <a:gd name="connsiteY18" fmla="*/ 864394 h 2962275"/>
              <a:gd name="connsiteX19" fmla="*/ 542925 w 1045369"/>
              <a:gd name="connsiteY19" fmla="*/ 1050131 h 2962275"/>
              <a:gd name="connsiteX20" fmla="*/ 845344 w 1045369"/>
              <a:gd name="connsiteY20" fmla="*/ 814387 h 2962275"/>
              <a:gd name="connsiteX21" fmla="*/ 659607 w 1045369"/>
              <a:gd name="connsiteY21" fmla="*/ 445295 h 2962275"/>
              <a:gd name="connsiteX22" fmla="*/ 828675 w 1045369"/>
              <a:gd name="connsiteY22" fmla="*/ 126206 h 2962275"/>
              <a:gd name="connsiteX23" fmla="*/ 916782 w 1045369"/>
              <a:gd name="connsiteY23" fmla="*/ 0 h 2962275"/>
              <a:gd name="connsiteX0" fmla="*/ 1019175 w 1026319"/>
              <a:gd name="connsiteY0" fmla="*/ 1445418 h 2962275"/>
              <a:gd name="connsiteX1" fmla="*/ 330994 w 1026319"/>
              <a:gd name="connsiteY1" fmla="*/ 2012156 h 2962275"/>
              <a:gd name="connsiteX2" fmla="*/ 0 w 1026319"/>
              <a:gd name="connsiteY2" fmla="*/ 2290762 h 2962275"/>
              <a:gd name="connsiteX3" fmla="*/ 278606 w 1026319"/>
              <a:gd name="connsiteY3" fmla="*/ 2645568 h 2962275"/>
              <a:gd name="connsiteX4" fmla="*/ 376238 w 1026319"/>
              <a:gd name="connsiteY4" fmla="*/ 2776537 h 2962275"/>
              <a:gd name="connsiteX5" fmla="*/ 502444 w 1026319"/>
              <a:gd name="connsiteY5" fmla="*/ 2962275 h 2962275"/>
              <a:gd name="connsiteX6" fmla="*/ 702470 w 1026319"/>
              <a:gd name="connsiteY6" fmla="*/ 2790825 h 2962275"/>
              <a:gd name="connsiteX7" fmla="*/ 733425 w 1026319"/>
              <a:gd name="connsiteY7" fmla="*/ 2707480 h 2962275"/>
              <a:gd name="connsiteX8" fmla="*/ 890589 w 1026319"/>
              <a:gd name="connsiteY8" fmla="*/ 2602705 h 2962275"/>
              <a:gd name="connsiteX9" fmla="*/ 1026319 w 1026319"/>
              <a:gd name="connsiteY9" fmla="*/ 2497930 h 2962275"/>
              <a:gd name="connsiteX10" fmla="*/ 697707 w 1026319"/>
              <a:gd name="connsiteY10" fmla="*/ 2121691 h 2962275"/>
              <a:gd name="connsiteX11" fmla="*/ 297656 w 1026319"/>
              <a:gd name="connsiteY11" fmla="*/ 1657349 h 2962275"/>
              <a:gd name="connsiteX12" fmla="*/ 197644 w 1026319"/>
              <a:gd name="connsiteY12" fmla="*/ 1523999 h 2962275"/>
              <a:gd name="connsiteX13" fmla="*/ 197645 w 1026319"/>
              <a:gd name="connsiteY13" fmla="*/ 1457325 h 2962275"/>
              <a:gd name="connsiteX14" fmla="*/ 127000 w 1026319"/>
              <a:gd name="connsiteY14" fmla="*/ 1343817 h 2962275"/>
              <a:gd name="connsiteX15" fmla="*/ 154782 w 1026319"/>
              <a:gd name="connsiteY15" fmla="*/ 1247773 h 2962275"/>
              <a:gd name="connsiteX16" fmla="*/ 219076 w 1026319"/>
              <a:gd name="connsiteY16" fmla="*/ 1083468 h 2962275"/>
              <a:gd name="connsiteX17" fmla="*/ 190501 w 1026319"/>
              <a:gd name="connsiteY17" fmla="*/ 1004888 h 2962275"/>
              <a:gd name="connsiteX18" fmla="*/ 371475 w 1026319"/>
              <a:gd name="connsiteY18" fmla="*/ 864394 h 2962275"/>
              <a:gd name="connsiteX19" fmla="*/ 542925 w 1026319"/>
              <a:gd name="connsiteY19" fmla="*/ 1050131 h 2962275"/>
              <a:gd name="connsiteX20" fmla="*/ 845344 w 1026319"/>
              <a:gd name="connsiteY20" fmla="*/ 814387 h 2962275"/>
              <a:gd name="connsiteX21" fmla="*/ 659607 w 1026319"/>
              <a:gd name="connsiteY21" fmla="*/ 445295 h 2962275"/>
              <a:gd name="connsiteX22" fmla="*/ 828675 w 1026319"/>
              <a:gd name="connsiteY22" fmla="*/ 126206 h 2962275"/>
              <a:gd name="connsiteX23" fmla="*/ 916782 w 1026319"/>
              <a:gd name="connsiteY23" fmla="*/ 0 h 2962275"/>
              <a:gd name="connsiteX0" fmla="*/ 638175 w 1026319"/>
              <a:gd name="connsiteY0" fmla="*/ 978693 h 2962275"/>
              <a:gd name="connsiteX1" fmla="*/ 330994 w 1026319"/>
              <a:gd name="connsiteY1" fmla="*/ 2012156 h 2962275"/>
              <a:gd name="connsiteX2" fmla="*/ 0 w 1026319"/>
              <a:gd name="connsiteY2" fmla="*/ 2290762 h 2962275"/>
              <a:gd name="connsiteX3" fmla="*/ 278606 w 1026319"/>
              <a:gd name="connsiteY3" fmla="*/ 2645568 h 2962275"/>
              <a:gd name="connsiteX4" fmla="*/ 376238 w 1026319"/>
              <a:gd name="connsiteY4" fmla="*/ 2776537 h 2962275"/>
              <a:gd name="connsiteX5" fmla="*/ 502444 w 1026319"/>
              <a:gd name="connsiteY5" fmla="*/ 2962275 h 2962275"/>
              <a:gd name="connsiteX6" fmla="*/ 702470 w 1026319"/>
              <a:gd name="connsiteY6" fmla="*/ 2790825 h 2962275"/>
              <a:gd name="connsiteX7" fmla="*/ 733425 w 1026319"/>
              <a:gd name="connsiteY7" fmla="*/ 2707480 h 2962275"/>
              <a:gd name="connsiteX8" fmla="*/ 890589 w 1026319"/>
              <a:gd name="connsiteY8" fmla="*/ 2602705 h 2962275"/>
              <a:gd name="connsiteX9" fmla="*/ 1026319 w 1026319"/>
              <a:gd name="connsiteY9" fmla="*/ 2497930 h 2962275"/>
              <a:gd name="connsiteX10" fmla="*/ 697707 w 1026319"/>
              <a:gd name="connsiteY10" fmla="*/ 2121691 h 2962275"/>
              <a:gd name="connsiteX11" fmla="*/ 297656 w 1026319"/>
              <a:gd name="connsiteY11" fmla="*/ 1657349 h 2962275"/>
              <a:gd name="connsiteX12" fmla="*/ 197644 w 1026319"/>
              <a:gd name="connsiteY12" fmla="*/ 1523999 h 2962275"/>
              <a:gd name="connsiteX13" fmla="*/ 197645 w 1026319"/>
              <a:gd name="connsiteY13" fmla="*/ 1457325 h 2962275"/>
              <a:gd name="connsiteX14" fmla="*/ 127000 w 1026319"/>
              <a:gd name="connsiteY14" fmla="*/ 1343817 h 2962275"/>
              <a:gd name="connsiteX15" fmla="*/ 154782 w 1026319"/>
              <a:gd name="connsiteY15" fmla="*/ 1247773 h 2962275"/>
              <a:gd name="connsiteX16" fmla="*/ 219076 w 1026319"/>
              <a:gd name="connsiteY16" fmla="*/ 1083468 h 2962275"/>
              <a:gd name="connsiteX17" fmla="*/ 190501 w 1026319"/>
              <a:gd name="connsiteY17" fmla="*/ 1004888 h 2962275"/>
              <a:gd name="connsiteX18" fmla="*/ 371475 w 1026319"/>
              <a:gd name="connsiteY18" fmla="*/ 864394 h 2962275"/>
              <a:gd name="connsiteX19" fmla="*/ 542925 w 1026319"/>
              <a:gd name="connsiteY19" fmla="*/ 1050131 h 2962275"/>
              <a:gd name="connsiteX20" fmla="*/ 845344 w 1026319"/>
              <a:gd name="connsiteY20" fmla="*/ 814387 h 2962275"/>
              <a:gd name="connsiteX21" fmla="*/ 659607 w 1026319"/>
              <a:gd name="connsiteY21" fmla="*/ 445295 h 2962275"/>
              <a:gd name="connsiteX22" fmla="*/ 828675 w 1026319"/>
              <a:gd name="connsiteY22" fmla="*/ 126206 h 2962275"/>
              <a:gd name="connsiteX23" fmla="*/ 916782 w 1026319"/>
              <a:gd name="connsiteY23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02507 w 1026319"/>
              <a:gd name="connsiteY1" fmla="*/ 1452562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16794 w 1026319"/>
              <a:gd name="connsiteY1" fmla="*/ 1459705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1026319"/>
              <a:gd name="connsiteY0" fmla="*/ 978693 h 2962275"/>
              <a:gd name="connsiteX1" fmla="*/ 1016794 w 1026319"/>
              <a:gd name="connsiteY1" fmla="*/ 1459705 h 2962275"/>
              <a:gd name="connsiteX2" fmla="*/ 330994 w 1026319"/>
              <a:gd name="connsiteY2" fmla="*/ 2012156 h 2962275"/>
              <a:gd name="connsiteX3" fmla="*/ 0 w 1026319"/>
              <a:gd name="connsiteY3" fmla="*/ 2290762 h 2962275"/>
              <a:gd name="connsiteX4" fmla="*/ 278606 w 1026319"/>
              <a:gd name="connsiteY4" fmla="*/ 2645568 h 2962275"/>
              <a:gd name="connsiteX5" fmla="*/ 376238 w 1026319"/>
              <a:gd name="connsiteY5" fmla="*/ 2776537 h 2962275"/>
              <a:gd name="connsiteX6" fmla="*/ 502444 w 1026319"/>
              <a:gd name="connsiteY6" fmla="*/ 2962275 h 2962275"/>
              <a:gd name="connsiteX7" fmla="*/ 702470 w 1026319"/>
              <a:gd name="connsiteY7" fmla="*/ 2790825 h 2962275"/>
              <a:gd name="connsiteX8" fmla="*/ 733425 w 1026319"/>
              <a:gd name="connsiteY8" fmla="*/ 2707480 h 2962275"/>
              <a:gd name="connsiteX9" fmla="*/ 890589 w 1026319"/>
              <a:gd name="connsiteY9" fmla="*/ 2602705 h 2962275"/>
              <a:gd name="connsiteX10" fmla="*/ 1026319 w 1026319"/>
              <a:gd name="connsiteY10" fmla="*/ 2497930 h 2962275"/>
              <a:gd name="connsiteX11" fmla="*/ 697707 w 1026319"/>
              <a:gd name="connsiteY11" fmla="*/ 2121691 h 2962275"/>
              <a:gd name="connsiteX12" fmla="*/ 297656 w 1026319"/>
              <a:gd name="connsiteY12" fmla="*/ 1657349 h 2962275"/>
              <a:gd name="connsiteX13" fmla="*/ 197644 w 1026319"/>
              <a:gd name="connsiteY13" fmla="*/ 1523999 h 2962275"/>
              <a:gd name="connsiteX14" fmla="*/ 197645 w 1026319"/>
              <a:gd name="connsiteY14" fmla="*/ 1457325 h 2962275"/>
              <a:gd name="connsiteX15" fmla="*/ 127000 w 1026319"/>
              <a:gd name="connsiteY15" fmla="*/ 1343817 h 2962275"/>
              <a:gd name="connsiteX16" fmla="*/ 154782 w 1026319"/>
              <a:gd name="connsiteY16" fmla="*/ 1247773 h 2962275"/>
              <a:gd name="connsiteX17" fmla="*/ 219076 w 1026319"/>
              <a:gd name="connsiteY17" fmla="*/ 1083468 h 2962275"/>
              <a:gd name="connsiteX18" fmla="*/ 190501 w 1026319"/>
              <a:gd name="connsiteY18" fmla="*/ 1004888 h 2962275"/>
              <a:gd name="connsiteX19" fmla="*/ 371475 w 1026319"/>
              <a:gd name="connsiteY19" fmla="*/ 864394 h 2962275"/>
              <a:gd name="connsiteX20" fmla="*/ 542925 w 1026319"/>
              <a:gd name="connsiteY20" fmla="*/ 1050131 h 2962275"/>
              <a:gd name="connsiteX21" fmla="*/ 845344 w 1026319"/>
              <a:gd name="connsiteY21" fmla="*/ 814387 h 2962275"/>
              <a:gd name="connsiteX22" fmla="*/ 659607 w 1026319"/>
              <a:gd name="connsiteY22" fmla="*/ 445295 h 2962275"/>
              <a:gd name="connsiteX23" fmla="*/ 828675 w 1026319"/>
              <a:gd name="connsiteY23" fmla="*/ 126206 h 2962275"/>
              <a:gd name="connsiteX24" fmla="*/ 916782 w 1026319"/>
              <a:gd name="connsiteY24" fmla="*/ 0 h 2962275"/>
              <a:gd name="connsiteX0" fmla="*/ 638175 w 3307557"/>
              <a:gd name="connsiteY0" fmla="*/ 2102643 h 4086225"/>
              <a:gd name="connsiteX1" fmla="*/ 1016794 w 3307557"/>
              <a:gd name="connsiteY1" fmla="*/ 2583655 h 4086225"/>
              <a:gd name="connsiteX2" fmla="*/ 330994 w 3307557"/>
              <a:gd name="connsiteY2" fmla="*/ 3136106 h 4086225"/>
              <a:gd name="connsiteX3" fmla="*/ 0 w 3307557"/>
              <a:gd name="connsiteY3" fmla="*/ 3414712 h 4086225"/>
              <a:gd name="connsiteX4" fmla="*/ 278606 w 3307557"/>
              <a:gd name="connsiteY4" fmla="*/ 3769518 h 4086225"/>
              <a:gd name="connsiteX5" fmla="*/ 376238 w 3307557"/>
              <a:gd name="connsiteY5" fmla="*/ 3900487 h 4086225"/>
              <a:gd name="connsiteX6" fmla="*/ 502444 w 3307557"/>
              <a:gd name="connsiteY6" fmla="*/ 4086225 h 4086225"/>
              <a:gd name="connsiteX7" fmla="*/ 702470 w 3307557"/>
              <a:gd name="connsiteY7" fmla="*/ 3914775 h 4086225"/>
              <a:gd name="connsiteX8" fmla="*/ 733425 w 3307557"/>
              <a:gd name="connsiteY8" fmla="*/ 3831430 h 4086225"/>
              <a:gd name="connsiteX9" fmla="*/ 890589 w 3307557"/>
              <a:gd name="connsiteY9" fmla="*/ 3726655 h 4086225"/>
              <a:gd name="connsiteX10" fmla="*/ 1026319 w 3307557"/>
              <a:gd name="connsiteY10" fmla="*/ 3621880 h 4086225"/>
              <a:gd name="connsiteX11" fmla="*/ 697707 w 3307557"/>
              <a:gd name="connsiteY11" fmla="*/ 3245641 h 4086225"/>
              <a:gd name="connsiteX12" fmla="*/ 297656 w 3307557"/>
              <a:gd name="connsiteY12" fmla="*/ 2781299 h 4086225"/>
              <a:gd name="connsiteX13" fmla="*/ 197644 w 3307557"/>
              <a:gd name="connsiteY13" fmla="*/ 2647949 h 4086225"/>
              <a:gd name="connsiteX14" fmla="*/ 197645 w 3307557"/>
              <a:gd name="connsiteY14" fmla="*/ 2581275 h 4086225"/>
              <a:gd name="connsiteX15" fmla="*/ 127000 w 3307557"/>
              <a:gd name="connsiteY15" fmla="*/ 2467767 h 4086225"/>
              <a:gd name="connsiteX16" fmla="*/ 154782 w 3307557"/>
              <a:gd name="connsiteY16" fmla="*/ 2371723 h 4086225"/>
              <a:gd name="connsiteX17" fmla="*/ 219076 w 3307557"/>
              <a:gd name="connsiteY17" fmla="*/ 2207418 h 4086225"/>
              <a:gd name="connsiteX18" fmla="*/ 190501 w 3307557"/>
              <a:gd name="connsiteY18" fmla="*/ 2128838 h 4086225"/>
              <a:gd name="connsiteX19" fmla="*/ 371475 w 3307557"/>
              <a:gd name="connsiteY19" fmla="*/ 1988344 h 4086225"/>
              <a:gd name="connsiteX20" fmla="*/ 542925 w 3307557"/>
              <a:gd name="connsiteY20" fmla="*/ 2174081 h 4086225"/>
              <a:gd name="connsiteX21" fmla="*/ 845344 w 3307557"/>
              <a:gd name="connsiteY21" fmla="*/ 1938337 h 4086225"/>
              <a:gd name="connsiteX22" fmla="*/ 659607 w 3307557"/>
              <a:gd name="connsiteY22" fmla="*/ 1569245 h 4086225"/>
              <a:gd name="connsiteX23" fmla="*/ 828675 w 3307557"/>
              <a:gd name="connsiteY23" fmla="*/ 1250156 h 4086225"/>
              <a:gd name="connsiteX24" fmla="*/ 3307557 w 3307557"/>
              <a:gd name="connsiteY24" fmla="*/ 0 h 4086225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3758407 w 3758407"/>
              <a:gd name="connsiteY24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146969 w 3758407"/>
              <a:gd name="connsiteY24" fmla="*/ 15803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146969 w 3758407"/>
              <a:gd name="connsiteY24" fmla="*/ 15803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9369 w 3758407"/>
              <a:gd name="connsiteY24" fmla="*/ 126920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9369 w 3758407"/>
              <a:gd name="connsiteY24" fmla="*/ 126920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9369 w 3758407"/>
              <a:gd name="connsiteY24" fmla="*/ 126920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69219 w 3758407"/>
              <a:gd name="connsiteY24" fmla="*/ 12120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69219 w 3758407"/>
              <a:gd name="connsiteY24" fmla="*/ 12120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69219 w 3758407"/>
              <a:gd name="connsiteY24" fmla="*/ 12120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6194 w 3758407"/>
              <a:gd name="connsiteY24" fmla="*/ 12755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6194 w 3758407"/>
              <a:gd name="connsiteY24" fmla="*/ 12755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6194 w 3758407"/>
              <a:gd name="connsiteY24" fmla="*/ 12755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296194 w 3758407"/>
              <a:gd name="connsiteY24" fmla="*/ 1275556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72394 w 3758407"/>
              <a:gd name="connsiteY24" fmla="*/ 122158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72394 w 3758407"/>
              <a:gd name="connsiteY24" fmla="*/ 122158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28675 w 3758407"/>
              <a:gd name="connsiteY23" fmla="*/ 1901031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41375 w 3758407"/>
              <a:gd name="connsiteY23" fmla="*/ 1910556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59607 w 3758407"/>
              <a:gd name="connsiteY22" fmla="*/ 2220120 h 4737100"/>
              <a:gd name="connsiteX23" fmla="*/ 841375 w 3758407"/>
              <a:gd name="connsiteY23" fmla="*/ 1910556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40557 w 3758407"/>
              <a:gd name="connsiteY22" fmla="*/ 2226470 h 4737100"/>
              <a:gd name="connsiteX23" fmla="*/ 841375 w 3758407"/>
              <a:gd name="connsiteY23" fmla="*/ 1910556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40557 w 3758407"/>
              <a:gd name="connsiteY22" fmla="*/ 2226470 h 4737100"/>
              <a:gd name="connsiteX23" fmla="*/ 841375 w 3758407"/>
              <a:gd name="connsiteY23" fmla="*/ 1910556 h 4737100"/>
              <a:gd name="connsiteX24" fmla="*/ 1375569 w 3758407"/>
              <a:gd name="connsiteY24" fmla="*/ 120253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40557 w 3758407"/>
              <a:gd name="connsiteY22" fmla="*/ 2226470 h 4737100"/>
              <a:gd name="connsiteX23" fmla="*/ 841375 w 3758407"/>
              <a:gd name="connsiteY23" fmla="*/ 1910556 h 4737100"/>
              <a:gd name="connsiteX24" fmla="*/ 1350169 w 3758407"/>
              <a:gd name="connsiteY24" fmla="*/ 120888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40557 w 3758407"/>
              <a:gd name="connsiteY22" fmla="*/ 2226470 h 4737100"/>
              <a:gd name="connsiteX23" fmla="*/ 841375 w 3758407"/>
              <a:gd name="connsiteY23" fmla="*/ 1910556 h 4737100"/>
              <a:gd name="connsiteX24" fmla="*/ 1350169 w 3758407"/>
              <a:gd name="connsiteY24" fmla="*/ 1208881 h 4737100"/>
              <a:gd name="connsiteX25" fmla="*/ 3758407 w 3758407"/>
              <a:gd name="connsiteY25" fmla="*/ 0 h 4737100"/>
              <a:gd name="connsiteX0" fmla="*/ 638175 w 3758407"/>
              <a:gd name="connsiteY0" fmla="*/ 2753518 h 4737100"/>
              <a:gd name="connsiteX1" fmla="*/ 1016794 w 3758407"/>
              <a:gd name="connsiteY1" fmla="*/ 3234530 h 4737100"/>
              <a:gd name="connsiteX2" fmla="*/ 330994 w 3758407"/>
              <a:gd name="connsiteY2" fmla="*/ 3786981 h 4737100"/>
              <a:gd name="connsiteX3" fmla="*/ 0 w 3758407"/>
              <a:gd name="connsiteY3" fmla="*/ 4065587 h 4737100"/>
              <a:gd name="connsiteX4" fmla="*/ 278606 w 3758407"/>
              <a:gd name="connsiteY4" fmla="*/ 4420393 h 4737100"/>
              <a:gd name="connsiteX5" fmla="*/ 376238 w 3758407"/>
              <a:gd name="connsiteY5" fmla="*/ 4551362 h 4737100"/>
              <a:gd name="connsiteX6" fmla="*/ 502444 w 3758407"/>
              <a:gd name="connsiteY6" fmla="*/ 4737100 h 4737100"/>
              <a:gd name="connsiteX7" fmla="*/ 702470 w 3758407"/>
              <a:gd name="connsiteY7" fmla="*/ 4565650 h 4737100"/>
              <a:gd name="connsiteX8" fmla="*/ 733425 w 3758407"/>
              <a:gd name="connsiteY8" fmla="*/ 4482305 h 4737100"/>
              <a:gd name="connsiteX9" fmla="*/ 890589 w 3758407"/>
              <a:gd name="connsiteY9" fmla="*/ 4377530 h 4737100"/>
              <a:gd name="connsiteX10" fmla="*/ 1026319 w 3758407"/>
              <a:gd name="connsiteY10" fmla="*/ 4272755 h 4737100"/>
              <a:gd name="connsiteX11" fmla="*/ 697707 w 3758407"/>
              <a:gd name="connsiteY11" fmla="*/ 3896516 h 4737100"/>
              <a:gd name="connsiteX12" fmla="*/ 297656 w 3758407"/>
              <a:gd name="connsiteY12" fmla="*/ 3432174 h 4737100"/>
              <a:gd name="connsiteX13" fmla="*/ 197644 w 3758407"/>
              <a:gd name="connsiteY13" fmla="*/ 3298824 h 4737100"/>
              <a:gd name="connsiteX14" fmla="*/ 197645 w 3758407"/>
              <a:gd name="connsiteY14" fmla="*/ 3232150 h 4737100"/>
              <a:gd name="connsiteX15" fmla="*/ 127000 w 3758407"/>
              <a:gd name="connsiteY15" fmla="*/ 3118642 h 4737100"/>
              <a:gd name="connsiteX16" fmla="*/ 154782 w 3758407"/>
              <a:gd name="connsiteY16" fmla="*/ 3022598 h 4737100"/>
              <a:gd name="connsiteX17" fmla="*/ 219076 w 3758407"/>
              <a:gd name="connsiteY17" fmla="*/ 2858293 h 4737100"/>
              <a:gd name="connsiteX18" fmla="*/ 190501 w 3758407"/>
              <a:gd name="connsiteY18" fmla="*/ 2779713 h 4737100"/>
              <a:gd name="connsiteX19" fmla="*/ 371475 w 3758407"/>
              <a:gd name="connsiteY19" fmla="*/ 2639219 h 4737100"/>
              <a:gd name="connsiteX20" fmla="*/ 542925 w 3758407"/>
              <a:gd name="connsiteY20" fmla="*/ 2824956 h 4737100"/>
              <a:gd name="connsiteX21" fmla="*/ 845344 w 3758407"/>
              <a:gd name="connsiteY21" fmla="*/ 2589212 h 4737100"/>
              <a:gd name="connsiteX22" fmla="*/ 640557 w 3758407"/>
              <a:gd name="connsiteY22" fmla="*/ 2226470 h 4737100"/>
              <a:gd name="connsiteX23" fmla="*/ 841375 w 3758407"/>
              <a:gd name="connsiteY23" fmla="*/ 1910556 h 4737100"/>
              <a:gd name="connsiteX24" fmla="*/ 1350169 w 3758407"/>
              <a:gd name="connsiteY24" fmla="*/ 1208881 h 4737100"/>
              <a:gd name="connsiteX25" fmla="*/ 3758407 w 3758407"/>
              <a:gd name="connsiteY25" fmla="*/ 0 h 4737100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350169 w 3767932"/>
              <a:gd name="connsiteY24" fmla="*/ 1199356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350169 w 3767932"/>
              <a:gd name="connsiteY24" fmla="*/ 1199356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364456 w 3767932"/>
              <a:gd name="connsiteY24" fmla="*/ 1201738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485900 w 3767932"/>
              <a:gd name="connsiteY24" fmla="*/ 1413670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364457 w 3767932"/>
              <a:gd name="connsiteY24" fmla="*/ 1192214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364457 w 3767932"/>
              <a:gd name="connsiteY24" fmla="*/ 1192214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285082 w 3767932"/>
              <a:gd name="connsiteY24" fmla="*/ 1223964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285082 w 3767932"/>
              <a:gd name="connsiteY24" fmla="*/ 1223964 h 4727575"/>
              <a:gd name="connsiteX25" fmla="*/ 3767932 w 3767932"/>
              <a:gd name="connsiteY25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133474 w 3767932"/>
              <a:gd name="connsiteY24" fmla="*/ 1441450 h 4727575"/>
              <a:gd name="connsiteX25" fmla="*/ 1285082 w 3767932"/>
              <a:gd name="connsiteY25" fmla="*/ 1223964 h 4727575"/>
              <a:gd name="connsiteX26" fmla="*/ 3767932 w 3767932"/>
              <a:gd name="connsiteY26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133474 w 3767932"/>
              <a:gd name="connsiteY24" fmla="*/ 1441450 h 4727575"/>
              <a:gd name="connsiteX25" fmla="*/ 1285082 w 3767932"/>
              <a:gd name="connsiteY25" fmla="*/ 1223964 h 4727575"/>
              <a:gd name="connsiteX26" fmla="*/ 3767932 w 3767932"/>
              <a:gd name="connsiteY26" fmla="*/ 0 h 4727575"/>
              <a:gd name="connsiteX0" fmla="*/ 638175 w 3767932"/>
              <a:gd name="connsiteY0" fmla="*/ 2743993 h 4727575"/>
              <a:gd name="connsiteX1" fmla="*/ 1016794 w 3767932"/>
              <a:gd name="connsiteY1" fmla="*/ 3225005 h 4727575"/>
              <a:gd name="connsiteX2" fmla="*/ 330994 w 3767932"/>
              <a:gd name="connsiteY2" fmla="*/ 3777456 h 4727575"/>
              <a:gd name="connsiteX3" fmla="*/ 0 w 3767932"/>
              <a:gd name="connsiteY3" fmla="*/ 4056062 h 4727575"/>
              <a:gd name="connsiteX4" fmla="*/ 278606 w 3767932"/>
              <a:gd name="connsiteY4" fmla="*/ 4410868 h 4727575"/>
              <a:gd name="connsiteX5" fmla="*/ 376238 w 3767932"/>
              <a:gd name="connsiteY5" fmla="*/ 4541837 h 4727575"/>
              <a:gd name="connsiteX6" fmla="*/ 502444 w 3767932"/>
              <a:gd name="connsiteY6" fmla="*/ 4727575 h 4727575"/>
              <a:gd name="connsiteX7" fmla="*/ 702470 w 3767932"/>
              <a:gd name="connsiteY7" fmla="*/ 4556125 h 4727575"/>
              <a:gd name="connsiteX8" fmla="*/ 733425 w 3767932"/>
              <a:gd name="connsiteY8" fmla="*/ 4472780 h 4727575"/>
              <a:gd name="connsiteX9" fmla="*/ 890589 w 3767932"/>
              <a:gd name="connsiteY9" fmla="*/ 4368005 h 4727575"/>
              <a:gd name="connsiteX10" fmla="*/ 1026319 w 3767932"/>
              <a:gd name="connsiteY10" fmla="*/ 4263230 h 4727575"/>
              <a:gd name="connsiteX11" fmla="*/ 697707 w 3767932"/>
              <a:gd name="connsiteY11" fmla="*/ 3886991 h 4727575"/>
              <a:gd name="connsiteX12" fmla="*/ 297656 w 3767932"/>
              <a:gd name="connsiteY12" fmla="*/ 3422649 h 4727575"/>
              <a:gd name="connsiteX13" fmla="*/ 197644 w 3767932"/>
              <a:gd name="connsiteY13" fmla="*/ 3289299 h 4727575"/>
              <a:gd name="connsiteX14" fmla="*/ 197645 w 3767932"/>
              <a:gd name="connsiteY14" fmla="*/ 3222625 h 4727575"/>
              <a:gd name="connsiteX15" fmla="*/ 127000 w 3767932"/>
              <a:gd name="connsiteY15" fmla="*/ 3109117 h 4727575"/>
              <a:gd name="connsiteX16" fmla="*/ 154782 w 3767932"/>
              <a:gd name="connsiteY16" fmla="*/ 3013073 h 4727575"/>
              <a:gd name="connsiteX17" fmla="*/ 219076 w 3767932"/>
              <a:gd name="connsiteY17" fmla="*/ 2848768 h 4727575"/>
              <a:gd name="connsiteX18" fmla="*/ 190501 w 3767932"/>
              <a:gd name="connsiteY18" fmla="*/ 2770188 h 4727575"/>
              <a:gd name="connsiteX19" fmla="*/ 371475 w 3767932"/>
              <a:gd name="connsiteY19" fmla="*/ 2629694 h 4727575"/>
              <a:gd name="connsiteX20" fmla="*/ 542925 w 3767932"/>
              <a:gd name="connsiteY20" fmla="*/ 2815431 h 4727575"/>
              <a:gd name="connsiteX21" fmla="*/ 845344 w 3767932"/>
              <a:gd name="connsiteY21" fmla="*/ 2579687 h 4727575"/>
              <a:gd name="connsiteX22" fmla="*/ 640557 w 3767932"/>
              <a:gd name="connsiteY22" fmla="*/ 2216945 h 4727575"/>
              <a:gd name="connsiteX23" fmla="*/ 841375 w 3767932"/>
              <a:gd name="connsiteY23" fmla="*/ 1901031 h 4727575"/>
              <a:gd name="connsiteX24" fmla="*/ 1133474 w 3767932"/>
              <a:gd name="connsiteY24" fmla="*/ 1441450 h 4727575"/>
              <a:gd name="connsiteX25" fmla="*/ 1285082 w 3767932"/>
              <a:gd name="connsiteY25" fmla="*/ 1223964 h 4727575"/>
              <a:gd name="connsiteX26" fmla="*/ 3767932 w 3767932"/>
              <a:gd name="connsiteY26" fmla="*/ 0 h 4727575"/>
              <a:gd name="connsiteX0" fmla="*/ 638175 w 3853657"/>
              <a:gd name="connsiteY0" fmla="*/ 2789237 h 4772819"/>
              <a:gd name="connsiteX1" fmla="*/ 1016794 w 3853657"/>
              <a:gd name="connsiteY1" fmla="*/ 3270249 h 4772819"/>
              <a:gd name="connsiteX2" fmla="*/ 330994 w 3853657"/>
              <a:gd name="connsiteY2" fmla="*/ 3822700 h 4772819"/>
              <a:gd name="connsiteX3" fmla="*/ 0 w 3853657"/>
              <a:gd name="connsiteY3" fmla="*/ 4101306 h 4772819"/>
              <a:gd name="connsiteX4" fmla="*/ 278606 w 3853657"/>
              <a:gd name="connsiteY4" fmla="*/ 4456112 h 4772819"/>
              <a:gd name="connsiteX5" fmla="*/ 376238 w 3853657"/>
              <a:gd name="connsiteY5" fmla="*/ 4587081 h 4772819"/>
              <a:gd name="connsiteX6" fmla="*/ 502444 w 3853657"/>
              <a:gd name="connsiteY6" fmla="*/ 4772819 h 4772819"/>
              <a:gd name="connsiteX7" fmla="*/ 702470 w 3853657"/>
              <a:gd name="connsiteY7" fmla="*/ 4601369 h 4772819"/>
              <a:gd name="connsiteX8" fmla="*/ 733425 w 3853657"/>
              <a:gd name="connsiteY8" fmla="*/ 4518024 h 4772819"/>
              <a:gd name="connsiteX9" fmla="*/ 890589 w 3853657"/>
              <a:gd name="connsiteY9" fmla="*/ 4413249 h 4772819"/>
              <a:gd name="connsiteX10" fmla="*/ 1026319 w 3853657"/>
              <a:gd name="connsiteY10" fmla="*/ 4308474 h 4772819"/>
              <a:gd name="connsiteX11" fmla="*/ 697707 w 3853657"/>
              <a:gd name="connsiteY11" fmla="*/ 3932235 h 4772819"/>
              <a:gd name="connsiteX12" fmla="*/ 297656 w 3853657"/>
              <a:gd name="connsiteY12" fmla="*/ 3467893 h 4772819"/>
              <a:gd name="connsiteX13" fmla="*/ 197644 w 3853657"/>
              <a:gd name="connsiteY13" fmla="*/ 3334543 h 4772819"/>
              <a:gd name="connsiteX14" fmla="*/ 197645 w 3853657"/>
              <a:gd name="connsiteY14" fmla="*/ 3267869 h 4772819"/>
              <a:gd name="connsiteX15" fmla="*/ 127000 w 3853657"/>
              <a:gd name="connsiteY15" fmla="*/ 3154361 h 4772819"/>
              <a:gd name="connsiteX16" fmla="*/ 154782 w 3853657"/>
              <a:gd name="connsiteY16" fmla="*/ 3058317 h 4772819"/>
              <a:gd name="connsiteX17" fmla="*/ 219076 w 3853657"/>
              <a:gd name="connsiteY17" fmla="*/ 2894012 h 4772819"/>
              <a:gd name="connsiteX18" fmla="*/ 190501 w 3853657"/>
              <a:gd name="connsiteY18" fmla="*/ 2815432 h 4772819"/>
              <a:gd name="connsiteX19" fmla="*/ 371475 w 3853657"/>
              <a:gd name="connsiteY19" fmla="*/ 2674938 h 4772819"/>
              <a:gd name="connsiteX20" fmla="*/ 542925 w 3853657"/>
              <a:gd name="connsiteY20" fmla="*/ 2860675 h 4772819"/>
              <a:gd name="connsiteX21" fmla="*/ 845344 w 3853657"/>
              <a:gd name="connsiteY21" fmla="*/ 2624931 h 4772819"/>
              <a:gd name="connsiteX22" fmla="*/ 640557 w 3853657"/>
              <a:gd name="connsiteY22" fmla="*/ 2262189 h 4772819"/>
              <a:gd name="connsiteX23" fmla="*/ 841375 w 3853657"/>
              <a:gd name="connsiteY23" fmla="*/ 1946275 h 4772819"/>
              <a:gd name="connsiteX24" fmla="*/ 1133474 w 3853657"/>
              <a:gd name="connsiteY24" fmla="*/ 1486694 h 4772819"/>
              <a:gd name="connsiteX25" fmla="*/ 1285082 w 3853657"/>
              <a:gd name="connsiteY25" fmla="*/ 1269208 h 4772819"/>
              <a:gd name="connsiteX26" fmla="*/ 3853657 w 3853657"/>
              <a:gd name="connsiteY26" fmla="*/ 0 h 4772819"/>
              <a:gd name="connsiteX0" fmla="*/ 638175 w 3853657"/>
              <a:gd name="connsiteY0" fmla="*/ 2789237 h 4772819"/>
              <a:gd name="connsiteX1" fmla="*/ 1016794 w 3853657"/>
              <a:gd name="connsiteY1" fmla="*/ 3270249 h 4772819"/>
              <a:gd name="connsiteX2" fmla="*/ 330994 w 3853657"/>
              <a:gd name="connsiteY2" fmla="*/ 3822700 h 4772819"/>
              <a:gd name="connsiteX3" fmla="*/ 0 w 3853657"/>
              <a:gd name="connsiteY3" fmla="*/ 4101306 h 4772819"/>
              <a:gd name="connsiteX4" fmla="*/ 278606 w 3853657"/>
              <a:gd name="connsiteY4" fmla="*/ 4456112 h 4772819"/>
              <a:gd name="connsiteX5" fmla="*/ 376238 w 3853657"/>
              <a:gd name="connsiteY5" fmla="*/ 4587081 h 4772819"/>
              <a:gd name="connsiteX6" fmla="*/ 502444 w 3853657"/>
              <a:gd name="connsiteY6" fmla="*/ 4772819 h 4772819"/>
              <a:gd name="connsiteX7" fmla="*/ 702470 w 3853657"/>
              <a:gd name="connsiteY7" fmla="*/ 4601369 h 4772819"/>
              <a:gd name="connsiteX8" fmla="*/ 733425 w 3853657"/>
              <a:gd name="connsiteY8" fmla="*/ 4518024 h 4772819"/>
              <a:gd name="connsiteX9" fmla="*/ 890589 w 3853657"/>
              <a:gd name="connsiteY9" fmla="*/ 4413249 h 4772819"/>
              <a:gd name="connsiteX10" fmla="*/ 1026319 w 3853657"/>
              <a:gd name="connsiteY10" fmla="*/ 4308474 h 4772819"/>
              <a:gd name="connsiteX11" fmla="*/ 697707 w 3853657"/>
              <a:gd name="connsiteY11" fmla="*/ 3932235 h 4772819"/>
              <a:gd name="connsiteX12" fmla="*/ 297656 w 3853657"/>
              <a:gd name="connsiteY12" fmla="*/ 3467893 h 4772819"/>
              <a:gd name="connsiteX13" fmla="*/ 197644 w 3853657"/>
              <a:gd name="connsiteY13" fmla="*/ 3334543 h 4772819"/>
              <a:gd name="connsiteX14" fmla="*/ 197645 w 3853657"/>
              <a:gd name="connsiteY14" fmla="*/ 3267869 h 4772819"/>
              <a:gd name="connsiteX15" fmla="*/ 127000 w 3853657"/>
              <a:gd name="connsiteY15" fmla="*/ 3154361 h 4772819"/>
              <a:gd name="connsiteX16" fmla="*/ 154782 w 3853657"/>
              <a:gd name="connsiteY16" fmla="*/ 3058317 h 4772819"/>
              <a:gd name="connsiteX17" fmla="*/ 219076 w 3853657"/>
              <a:gd name="connsiteY17" fmla="*/ 2894012 h 4772819"/>
              <a:gd name="connsiteX18" fmla="*/ 190501 w 3853657"/>
              <a:gd name="connsiteY18" fmla="*/ 2815432 h 4772819"/>
              <a:gd name="connsiteX19" fmla="*/ 371475 w 3853657"/>
              <a:gd name="connsiteY19" fmla="*/ 2674938 h 4772819"/>
              <a:gd name="connsiteX20" fmla="*/ 542925 w 3853657"/>
              <a:gd name="connsiteY20" fmla="*/ 2860675 h 4772819"/>
              <a:gd name="connsiteX21" fmla="*/ 845344 w 3853657"/>
              <a:gd name="connsiteY21" fmla="*/ 2624931 h 4772819"/>
              <a:gd name="connsiteX22" fmla="*/ 640557 w 3853657"/>
              <a:gd name="connsiteY22" fmla="*/ 2262189 h 4772819"/>
              <a:gd name="connsiteX23" fmla="*/ 822325 w 3853657"/>
              <a:gd name="connsiteY23" fmla="*/ 1941512 h 4772819"/>
              <a:gd name="connsiteX24" fmla="*/ 1133474 w 3853657"/>
              <a:gd name="connsiteY24" fmla="*/ 1486694 h 4772819"/>
              <a:gd name="connsiteX25" fmla="*/ 1285082 w 3853657"/>
              <a:gd name="connsiteY25" fmla="*/ 1269208 h 4772819"/>
              <a:gd name="connsiteX26" fmla="*/ 3853657 w 3853657"/>
              <a:gd name="connsiteY26" fmla="*/ 0 h 4772819"/>
              <a:gd name="connsiteX0" fmla="*/ 638175 w 3779838"/>
              <a:gd name="connsiteY0" fmla="*/ 2748756 h 4732338"/>
              <a:gd name="connsiteX1" fmla="*/ 1016794 w 3779838"/>
              <a:gd name="connsiteY1" fmla="*/ 3229768 h 4732338"/>
              <a:gd name="connsiteX2" fmla="*/ 330994 w 3779838"/>
              <a:gd name="connsiteY2" fmla="*/ 3782219 h 4732338"/>
              <a:gd name="connsiteX3" fmla="*/ 0 w 3779838"/>
              <a:gd name="connsiteY3" fmla="*/ 4060825 h 4732338"/>
              <a:gd name="connsiteX4" fmla="*/ 278606 w 3779838"/>
              <a:gd name="connsiteY4" fmla="*/ 4415631 h 4732338"/>
              <a:gd name="connsiteX5" fmla="*/ 376238 w 3779838"/>
              <a:gd name="connsiteY5" fmla="*/ 4546600 h 4732338"/>
              <a:gd name="connsiteX6" fmla="*/ 502444 w 3779838"/>
              <a:gd name="connsiteY6" fmla="*/ 4732338 h 4732338"/>
              <a:gd name="connsiteX7" fmla="*/ 702470 w 3779838"/>
              <a:gd name="connsiteY7" fmla="*/ 4560888 h 4732338"/>
              <a:gd name="connsiteX8" fmla="*/ 733425 w 3779838"/>
              <a:gd name="connsiteY8" fmla="*/ 4477543 h 4732338"/>
              <a:gd name="connsiteX9" fmla="*/ 890589 w 3779838"/>
              <a:gd name="connsiteY9" fmla="*/ 4372768 h 4732338"/>
              <a:gd name="connsiteX10" fmla="*/ 1026319 w 3779838"/>
              <a:gd name="connsiteY10" fmla="*/ 4267993 h 4732338"/>
              <a:gd name="connsiteX11" fmla="*/ 697707 w 3779838"/>
              <a:gd name="connsiteY11" fmla="*/ 3891754 h 4732338"/>
              <a:gd name="connsiteX12" fmla="*/ 297656 w 3779838"/>
              <a:gd name="connsiteY12" fmla="*/ 3427412 h 4732338"/>
              <a:gd name="connsiteX13" fmla="*/ 197644 w 3779838"/>
              <a:gd name="connsiteY13" fmla="*/ 3294062 h 4732338"/>
              <a:gd name="connsiteX14" fmla="*/ 197645 w 3779838"/>
              <a:gd name="connsiteY14" fmla="*/ 3227388 h 4732338"/>
              <a:gd name="connsiteX15" fmla="*/ 127000 w 3779838"/>
              <a:gd name="connsiteY15" fmla="*/ 3113880 h 4732338"/>
              <a:gd name="connsiteX16" fmla="*/ 154782 w 3779838"/>
              <a:gd name="connsiteY16" fmla="*/ 3017836 h 4732338"/>
              <a:gd name="connsiteX17" fmla="*/ 219076 w 3779838"/>
              <a:gd name="connsiteY17" fmla="*/ 2853531 h 4732338"/>
              <a:gd name="connsiteX18" fmla="*/ 190501 w 3779838"/>
              <a:gd name="connsiteY18" fmla="*/ 2774951 h 4732338"/>
              <a:gd name="connsiteX19" fmla="*/ 371475 w 3779838"/>
              <a:gd name="connsiteY19" fmla="*/ 2634457 h 4732338"/>
              <a:gd name="connsiteX20" fmla="*/ 542925 w 3779838"/>
              <a:gd name="connsiteY20" fmla="*/ 2820194 h 4732338"/>
              <a:gd name="connsiteX21" fmla="*/ 845344 w 3779838"/>
              <a:gd name="connsiteY21" fmla="*/ 2584450 h 4732338"/>
              <a:gd name="connsiteX22" fmla="*/ 640557 w 3779838"/>
              <a:gd name="connsiteY22" fmla="*/ 2221708 h 4732338"/>
              <a:gd name="connsiteX23" fmla="*/ 822325 w 3779838"/>
              <a:gd name="connsiteY23" fmla="*/ 1901031 h 4732338"/>
              <a:gd name="connsiteX24" fmla="*/ 1133474 w 3779838"/>
              <a:gd name="connsiteY24" fmla="*/ 1446213 h 4732338"/>
              <a:gd name="connsiteX25" fmla="*/ 1285082 w 3779838"/>
              <a:gd name="connsiteY25" fmla="*/ 1228727 h 4732338"/>
              <a:gd name="connsiteX26" fmla="*/ 3779838 w 3779838"/>
              <a:gd name="connsiteY26" fmla="*/ 0 h 4732338"/>
              <a:gd name="connsiteX0" fmla="*/ 638175 w 3779838"/>
              <a:gd name="connsiteY0" fmla="*/ 2748756 h 4732338"/>
              <a:gd name="connsiteX1" fmla="*/ 1016794 w 3779838"/>
              <a:gd name="connsiteY1" fmla="*/ 3229768 h 4732338"/>
              <a:gd name="connsiteX2" fmla="*/ 330994 w 3779838"/>
              <a:gd name="connsiteY2" fmla="*/ 3782219 h 4732338"/>
              <a:gd name="connsiteX3" fmla="*/ 0 w 3779838"/>
              <a:gd name="connsiteY3" fmla="*/ 4060825 h 4732338"/>
              <a:gd name="connsiteX4" fmla="*/ 278606 w 3779838"/>
              <a:gd name="connsiteY4" fmla="*/ 4415631 h 4732338"/>
              <a:gd name="connsiteX5" fmla="*/ 376238 w 3779838"/>
              <a:gd name="connsiteY5" fmla="*/ 4546600 h 4732338"/>
              <a:gd name="connsiteX6" fmla="*/ 502444 w 3779838"/>
              <a:gd name="connsiteY6" fmla="*/ 4732338 h 4732338"/>
              <a:gd name="connsiteX7" fmla="*/ 702470 w 3779838"/>
              <a:gd name="connsiteY7" fmla="*/ 4560888 h 4732338"/>
              <a:gd name="connsiteX8" fmla="*/ 733425 w 3779838"/>
              <a:gd name="connsiteY8" fmla="*/ 4477543 h 4732338"/>
              <a:gd name="connsiteX9" fmla="*/ 890589 w 3779838"/>
              <a:gd name="connsiteY9" fmla="*/ 4372768 h 4732338"/>
              <a:gd name="connsiteX10" fmla="*/ 1026319 w 3779838"/>
              <a:gd name="connsiteY10" fmla="*/ 4267993 h 4732338"/>
              <a:gd name="connsiteX11" fmla="*/ 697707 w 3779838"/>
              <a:gd name="connsiteY11" fmla="*/ 3891754 h 4732338"/>
              <a:gd name="connsiteX12" fmla="*/ 297656 w 3779838"/>
              <a:gd name="connsiteY12" fmla="*/ 3427412 h 4732338"/>
              <a:gd name="connsiteX13" fmla="*/ 197644 w 3779838"/>
              <a:gd name="connsiteY13" fmla="*/ 3294062 h 4732338"/>
              <a:gd name="connsiteX14" fmla="*/ 197645 w 3779838"/>
              <a:gd name="connsiteY14" fmla="*/ 3227388 h 4732338"/>
              <a:gd name="connsiteX15" fmla="*/ 127000 w 3779838"/>
              <a:gd name="connsiteY15" fmla="*/ 3113880 h 4732338"/>
              <a:gd name="connsiteX16" fmla="*/ 154782 w 3779838"/>
              <a:gd name="connsiteY16" fmla="*/ 3017836 h 4732338"/>
              <a:gd name="connsiteX17" fmla="*/ 219076 w 3779838"/>
              <a:gd name="connsiteY17" fmla="*/ 2853531 h 4732338"/>
              <a:gd name="connsiteX18" fmla="*/ 190501 w 3779838"/>
              <a:gd name="connsiteY18" fmla="*/ 2774951 h 4732338"/>
              <a:gd name="connsiteX19" fmla="*/ 371475 w 3779838"/>
              <a:gd name="connsiteY19" fmla="*/ 2634457 h 4732338"/>
              <a:gd name="connsiteX20" fmla="*/ 542925 w 3779838"/>
              <a:gd name="connsiteY20" fmla="*/ 2820194 h 4732338"/>
              <a:gd name="connsiteX21" fmla="*/ 845344 w 3779838"/>
              <a:gd name="connsiteY21" fmla="*/ 2584450 h 4732338"/>
              <a:gd name="connsiteX22" fmla="*/ 640557 w 3779838"/>
              <a:gd name="connsiteY22" fmla="*/ 2221708 h 4732338"/>
              <a:gd name="connsiteX23" fmla="*/ 822325 w 3779838"/>
              <a:gd name="connsiteY23" fmla="*/ 1901031 h 4732338"/>
              <a:gd name="connsiteX24" fmla="*/ 1133474 w 3779838"/>
              <a:gd name="connsiteY24" fmla="*/ 1446213 h 4732338"/>
              <a:gd name="connsiteX25" fmla="*/ 1285082 w 3779838"/>
              <a:gd name="connsiteY25" fmla="*/ 1228727 h 4732338"/>
              <a:gd name="connsiteX26" fmla="*/ 3779838 w 3779838"/>
              <a:gd name="connsiteY26" fmla="*/ 0 h 473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779838" h="4732338">
                <a:moveTo>
                  <a:pt x="638175" y="2748756"/>
                </a:moveTo>
                <a:cubicBezTo>
                  <a:pt x="623888" y="2802334"/>
                  <a:pt x="863203" y="3007518"/>
                  <a:pt x="1016794" y="3229768"/>
                </a:cubicBezTo>
                <a:cubicBezTo>
                  <a:pt x="872728" y="3352006"/>
                  <a:pt x="500460" y="3643710"/>
                  <a:pt x="330994" y="3782219"/>
                </a:cubicBezTo>
                <a:cubicBezTo>
                  <a:pt x="161528" y="3920729"/>
                  <a:pt x="140098" y="3950493"/>
                  <a:pt x="0" y="4060825"/>
                </a:cubicBezTo>
                <a:lnTo>
                  <a:pt x="278606" y="4415631"/>
                </a:lnTo>
                <a:cubicBezTo>
                  <a:pt x="341312" y="4496594"/>
                  <a:pt x="338932" y="4493816"/>
                  <a:pt x="376238" y="4546600"/>
                </a:cubicBezTo>
                <a:cubicBezTo>
                  <a:pt x="413544" y="4599385"/>
                  <a:pt x="468711" y="4677173"/>
                  <a:pt x="502444" y="4732338"/>
                </a:cubicBezTo>
                <a:cubicBezTo>
                  <a:pt x="583803" y="4661298"/>
                  <a:pt x="663973" y="4603354"/>
                  <a:pt x="702470" y="4560888"/>
                </a:cubicBezTo>
                <a:cubicBezTo>
                  <a:pt x="740967" y="4518422"/>
                  <a:pt x="719534" y="4518421"/>
                  <a:pt x="733425" y="4477543"/>
                </a:cubicBezTo>
                <a:cubicBezTo>
                  <a:pt x="804465" y="4427140"/>
                  <a:pt x="841773" y="4407693"/>
                  <a:pt x="890589" y="4372768"/>
                </a:cubicBezTo>
                <a:cubicBezTo>
                  <a:pt x="939405" y="4337843"/>
                  <a:pt x="969566" y="4313633"/>
                  <a:pt x="1026319" y="4267993"/>
                </a:cubicBezTo>
                <a:cubicBezTo>
                  <a:pt x="971153" y="4215209"/>
                  <a:pt x="742951" y="3934220"/>
                  <a:pt x="697707" y="3891754"/>
                </a:cubicBezTo>
                <a:cubicBezTo>
                  <a:pt x="556023" y="3722288"/>
                  <a:pt x="407062" y="3557058"/>
                  <a:pt x="297656" y="3427412"/>
                </a:cubicBezTo>
                <a:cubicBezTo>
                  <a:pt x="204390" y="3319859"/>
                  <a:pt x="196056" y="3307159"/>
                  <a:pt x="197644" y="3294062"/>
                </a:cubicBezTo>
                <a:cubicBezTo>
                  <a:pt x="199232" y="3280965"/>
                  <a:pt x="199497" y="3249481"/>
                  <a:pt x="197645" y="3227388"/>
                </a:cubicBezTo>
                <a:cubicBezTo>
                  <a:pt x="187459" y="3195373"/>
                  <a:pt x="108347" y="3185714"/>
                  <a:pt x="127000" y="3113880"/>
                </a:cubicBezTo>
                <a:cubicBezTo>
                  <a:pt x="126206" y="3063477"/>
                  <a:pt x="134674" y="3069959"/>
                  <a:pt x="154782" y="3017836"/>
                </a:cubicBezTo>
                <a:cubicBezTo>
                  <a:pt x="173699" y="2951823"/>
                  <a:pt x="203598" y="2927350"/>
                  <a:pt x="219076" y="2853531"/>
                </a:cubicBezTo>
                <a:cubicBezTo>
                  <a:pt x="219870" y="2825750"/>
                  <a:pt x="235283" y="2823038"/>
                  <a:pt x="190501" y="2774951"/>
                </a:cubicBezTo>
                <a:cubicBezTo>
                  <a:pt x="215107" y="2750345"/>
                  <a:pt x="302022" y="2691607"/>
                  <a:pt x="371475" y="2634457"/>
                </a:cubicBezTo>
                <a:cubicBezTo>
                  <a:pt x="456803" y="2703911"/>
                  <a:pt x="451247" y="2720578"/>
                  <a:pt x="542925" y="2820194"/>
                </a:cubicBezTo>
                <a:cubicBezTo>
                  <a:pt x="621109" y="2755106"/>
                  <a:pt x="678260" y="2723753"/>
                  <a:pt x="845344" y="2584450"/>
                </a:cubicBezTo>
                <a:cubicBezTo>
                  <a:pt x="729060" y="2418556"/>
                  <a:pt x="677863" y="2361805"/>
                  <a:pt x="640557" y="2221708"/>
                </a:cubicBezTo>
                <a:cubicBezTo>
                  <a:pt x="708423" y="2072880"/>
                  <a:pt x="778669" y="1976834"/>
                  <a:pt x="822325" y="1901031"/>
                </a:cubicBezTo>
                <a:cubicBezTo>
                  <a:pt x="906859" y="1770591"/>
                  <a:pt x="1059523" y="1559058"/>
                  <a:pt x="1133474" y="1446213"/>
                </a:cubicBezTo>
                <a:cubicBezTo>
                  <a:pt x="1223300" y="1333368"/>
                  <a:pt x="1172237" y="1379672"/>
                  <a:pt x="1285082" y="1228727"/>
                </a:cubicBezTo>
                <a:cubicBezTo>
                  <a:pt x="1989773" y="894743"/>
                  <a:pt x="3218922" y="288528"/>
                  <a:pt x="377983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7E3B2EB9-030E-4484-8615-6620FF4B5922}"/>
              </a:ext>
            </a:extLst>
          </p:cNvPr>
          <p:cNvSpPr/>
          <p:nvPr/>
        </p:nvSpPr>
        <p:spPr>
          <a:xfrm>
            <a:off x="8514670" y="3565071"/>
            <a:ext cx="836839" cy="751795"/>
          </a:xfrm>
          <a:custGeom>
            <a:avLst/>
            <a:gdLst>
              <a:gd name="connsiteX0" fmla="*/ 695328 w 695328"/>
              <a:gd name="connsiteY0" fmla="*/ 641350 h 641350"/>
              <a:gd name="connsiteX1" fmla="*/ 609603 w 695328"/>
              <a:gd name="connsiteY1" fmla="*/ 527050 h 641350"/>
              <a:gd name="connsiteX2" fmla="*/ 568328 w 695328"/>
              <a:gd name="connsiteY2" fmla="*/ 495300 h 641350"/>
              <a:gd name="connsiteX3" fmla="*/ 542928 w 695328"/>
              <a:gd name="connsiteY3" fmla="*/ 466725 h 641350"/>
              <a:gd name="connsiteX4" fmla="*/ 450853 w 695328"/>
              <a:gd name="connsiteY4" fmla="*/ 406400 h 641350"/>
              <a:gd name="connsiteX5" fmla="*/ 415928 w 695328"/>
              <a:gd name="connsiteY5" fmla="*/ 384175 h 641350"/>
              <a:gd name="connsiteX6" fmla="*/ 390528 w 695328"/>
              <a:gd name="connsiteY6" fmla="*/ 371475 h 641350"/>
              <a:gd name="connsiteX7" fmla="*/ 352428 w 695328"/>
              <a:gd name="connsiteY7" fmla="*/ 346075 h 641350"/>
              <a:gd name="connsiteX8" fmla="*/ 317503 w 695328"/>
              <a:gd name="connsiteY8" fmla="*/ 311150 h 641350"/>
              <a:gd name="connsiteX9" fmla="*/ 307978 w 695328"/>
              <a:gd name="connsiteY9" fmla="*/ 304800 h 641350"/>
              <a:gd name="connsiteX10" fmla="*/ 282578 w 695328"/>
              <a:gd name="connsiteY10" fmla="*/ 279400 h 641350"/>
              <a:gd name="connsiteX11" fmla="*/ 266703 w 695328"/>
              <a:gd name="connsiteY11" fmla="*/ 260350 h 641350"/>
              <a:gd name="connsiteX12" fmla="*/ 241303 w 695328"/>
              <a:gd name="connsiteY12" fmla="*/ 247650 h 641350"/>
              <a:gd name="connsiteX13" fmla="*/ 200028 w 695328"/>
              <a:gd name="connsiteY13" fmla="*/ 206375 h 641350"/>
              <a:gd name="connsiteX14" fmla="*/ 174628 w 695328"/>
              <a:gd name="connsiteY14" fmla="*/ 190500 h 641350"/>
              <a:gd name="connsiteX15" fmla="*/ 152403 w 695328"/>
              <a:gd name="connsiteY15" fmla="*/ 168275 h 641350"/>
              <a:gd name="connsiteX16" fmla="*/ 139703 w 695328"/>
              <a:gd name="connsiteY16" fmla="*/ 149225 h 641350"/>
              <a:gd name="connsiteX17" fmla="*/ 107953 w 695328"/>
              <a:gd name="connsiteY17" fmla="*/ 130175 h 641350"/>
              <a:gd name="connsiteX18" fmla="*/ 69853 w 695328"/>
              <a:gd name="connsiteY18" fmla="*/ 98425 h 641350"/>
              <a:gd name="connsiteX19" fmla="*/ 41278 w 695328"/>
              <a:gd name="connsiteY19" fmla="*/ 76200 h 641350"/>
              <a:gd name="connsiteX20" fmla="*/ 28578 w 695328"/>
              <a:gd name="connsiteY20" fmla="*/ 60325 h 641350"/>
              <a:gd name="connsiteX21" fmla="*/ 15878 w 695328"/>
              <a:gd name="connsiteY21" fmla="*/ 53975 h 641350"/>
              <a:gd name="connsiteX22" fmla="*/ 3178 w 695328"/>
              <a:gd name="connsiteY22" fmla="*/ 34925 h 641350"/>
              <a:gd name="connsiteX23" fmla="*/ 3 w 695328"/>
              <a:gd name="connsiteY23" fmla="*/ 0 h 641350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161925 w 787400"/>
              <a:gd name="connsiteY18" fmla="*/ 177800 h 720725"/>
              <a:gd name="connsiteX19" fmla="*/ 133350 w 787400"/>
              <a:gd name="connsiteY19" fmla="*/ 155575 h 720725"/>
              <a:gd name="connsiteX20" fmla="*/ 120650 w 787400"/>
              <a:gd name="connsiteY20" fmla="*/ 139700 h 720725"/>
              <a:gd name="connsiteX21" fmla="*/ 107950 w 787400"/>
              <a:gd name="connsiteY21" fmla="*/ 133350 h 720725"/>
              <a:gd name="connsiteX22" fmla="*/ 95250 w 787400"/>
              <a:gd name="connsiteY22" fmla="*/ 114300 h 720725"/>
              <a:gd name="connsiteX23" fmla="*/ 0 w 787400"/>
              <a:gd name="connsiteY23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161925 w 787400"/>
              <a:gd name="connsiteY18" fmla="*/ 177800 h 720725"/>
              <a:gd name="connsiteX19" fmla="*/ 133350 w 787400"/>
              <a:gd name="connsiteY19" fmla="*/ 155575 h 720725"/>
              <a:gd name="connsiteX20" fmla="*/ 120650 w 787400"/>
              <a:gd name="connsiteY20" fmla="*/ 139700 h 720725"/>
              <a:gd name="connsiteX21" fmla="*/ 107950 w 787400"/>
              <a:gd name="connsiteY21" fmla="*/ 133350 h 720725"/>
              <a:gd name="connsiteX22" fmla="*/ 0 w 787400"/>
              <a:gd name="connsiteY22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161925 w 787400"/>
              <a:gd name="connsiteY18" fmla="*/ 177800 h 720725"/>
              <a:gd name="connsiteX19" fmla="*/ 133350 w 787400"/>
              <a:gd name="connsiteY19" fmla="*/ 155575 h 720725"/>
              <a:gd name="connsiteX20" fmla="*/ 120650 w 787400"/>
              <a:gd name="connsiteY20" fmla="*/ 139700 h 720725"/>
              <a:gd name="connsiteX21" fmla="*/ 0 w 787400"/>
              <a:gd name="connsiteY21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161925 w 787400"/>
              <a:gd name="connsiteY18" fmla="*/ 177800 h 720725"/>
              <a:gd name="connsiteX19" fmla="*/ 133350 w 787400"/>
              <a:gd name="connsiteY19" fmla="*/ 155575 h 720725"/>
              <a:gd name="connsiteX20" fmla="*/ 0 w 787400"/>
              <a:gd name="connsiteY20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161925 w 787400"/>
              <a:gd name="connsiteY18" fmla="*/ 177800 h 720725"/>
              <a:gd name="connsiteX19" fmla="*/ 0 w 787400"/>
              <a:gd name="connsiteY19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200025 w 787400"/>
              <a:gd name="connsiteY17" fmla="*/ 209550 h 720725"/>
              <a:gd name="connsiteX18" fmla="*/ 0 w 787400"/>
              <a:gd name="connsiteY18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231775 w 787400"/>
              <a:gd name="connsiteY16" fmla="*/ 228600 h 720725"/>
              <a:gd name="connsiteX17" fmla="*/ 0 w 787400"/>
              <a:gd name="connsiteY17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244475 w 787400"/>
              <a:gd name="connsiteY15" fmla="*/ 247650 h 720725"/>
              <a:gd name="connsiteX16" fmla="*/ 0 w 787400"/>
              <a:gd name="connsiteY16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266700 w 787400"/>
              <a:gd name="connsiteY14" fmla="*/ 269875 h 720725"/>
              <a:gd name="connsiteX15" fmla="*/ 0 w 787400"/>
              <a:gd name="connsiteY15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292100 w 787400"/>
              <a:gd name="connsiteY13" fmla="*/ 285750 h 720725"/>
              <a:gd name="connsiteX14" fmla="*/ 0 w 787400"/>
              <a:gd name="connsiteY14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333375 w 787400"/>
              <a:gd name="connsiteY12" fmla="*/ 327025 h 720725"/>
              <a:gd name="connsiteX13" fmla="*/ 0 w 787400"/>
              <a:gd name="connsiteY13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358775 w 787400"/>
              <a:gd name="connsiteY11" fmla="*/ 339725 h 720725"/>
              <a:gd name="connsiteX12" fmla="*/ 0 w 787400"/>
              <a:gd name="connsiteY12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4650 w 787400"/>
              <a:gd name="connsiteY10" fmla="*/ 358775 h 720725"/>
              <a:gd name="connsiteX11" fmla="*/ 0 w 787400"/>
              <a:gd name="connsiteY11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1475 w 787400"/>
              <a:gd name="connsiteY10" fmla="*/ 339725 h 720725"/>
              <a:gd name="connsiteX11" fmla="*/ 0 w 787400"/>
              <a:gd name="connsiteY11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44500 w 787400"/>
              <a:gd name="connsiteY7" fmla="*/ 425450 h 720725"/>
              <a:gd name="connsiteX8" fmla="*/ 409575 w 787400"/>
              <a:gd name="connsiteY8" fmla="*/ 390525 h 720725"/>
              <a:gd name="connsiteX9" fmla="*/ 400050 w 787400"/>
              <a:gd name="connsiteY9" fmla="*/ 384175 h 720725"/>
              <a:gd name="connsiteX10" fmla="*/ 371475 w 787400"/>
              <a:gd name="connsiteY10" fmla="*/ 349250 h 720725"/>
              <a:gd name="connsiteX11" fmla="*/ 0 w 787400"/>
              <a:gd name="connsiteY11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09575 w 787400"/>
              <a:gd name="connsiteY7" fmla="*/ 390525 h 720725"/>
              <a:gd name="connsiteX8" fmla="*/ 400050 w 787400"/>
              <a:gd name="connsiteY8" fmla="*/ 384175 h 720725"/>
              <a:gd name="connsiteX9" fmla="*/ 371475 w 787400"/>
              <a:gd name="connsiteY9" fmla="*/ 349250 h 720725"/>
              <a:gd name="connsiteX10" fmla="*/ 0 w 787400"/>
              <a:gd name="connsiteY10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409575 w 787400"/>
              <a:gd name="connsiteY7" fmla="*/ 390525 h 720725"/>
              <a:gd name="connsiteX8" fmla="*/ 371475 w 787400"/>
              <a:gd name="connsiteY8" fmla="*/ 349250 h 720725"/>
              <a:gd name="connsiteX9" fmla="*/ 0 w 787400"/>
              <a:gd name="connsiteY9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371475 w 787400"/>
              <a:gd name="connsiteY7" fmla="*/ 349250 h 720725"/>
              <a:gd name="connsiteX8" fmla="*/ 0 w 787400"/>
              <a:gd name="connsiteY8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482600 w 787400"/>
              <a:gd name="connsiteY6" fmla="*/ 450850 h 720725"/>
              <a:gd name="connsiteX7" fmla="*/ 371475 w 787400"/>
              <a:gd name="connsiteY7" fmla="*/ 339725 h 720725"/>
              <a:gd name="connsiteX8" fmla="*/ 0 w 787400"/>
              <a:gd name="connsiteY8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371475 w 787400"/>
              <a:gd name="connsiteY6" fmla="*/ 339725 h 720725"/>
              <a:gd name="connsiteX7" fmla="*/ 0 w 787400"/>
              <a:gd name="connsiteY7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42925 w 787400"/>
              <a:gd name="connsiteY4" fmla="*/ 485775 h 720725"/>
              <a:gd name="connsiteX5" fmla="*/ 508000 w 787400"/>
              <a:gd name="connsiteY5" fmla="*/ 463550 h 720725"/>
              <a:gd name="connsiteX6" fmla="*/ 371475 w 787400"/>
              <a:gd name="connsiteY6" fmla="*/ 339725 h 720725"/>
              <a:gd name="connsiteX7" fmla="*/ 0 w 787400"/>
              <a:gd name="connsiteY7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35000 w 787400"/>
              <a:gd name="connsiteY3" fmla="*/ 546100 h 720725"/>
              <a:gd name="connsiteX4" fmla="*/ 508000 w 787400"/>
              <a:gd name="connsiteY4" fmla="*/ 463550 h 720725"/>
              <a:gd name="connsiteX5" fmla="*/ 371475 w 787400"/>
              <a:gd name="connsiteY5" fmla="*/ 339725 h 720725"/>
              <a:gd name="connsiteX6" fmla="*/ 0 w 787400"/>
              <a:gd name="connsiteY6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60400 w 787400"/>
              <a:gd name="connsiteY2" fmla="*/ 574675 h 720725"/>
              <a:gd name="connsiteX3" fmla="*/ 615950 w 787400"/>
              <a:gd name="connsiteY3" fmla="*/ 561975 h 720725"/>
              <a:gd name="connsiteX4" fmla="*/ 508000 w 787400"/>
              <a:gd name="connsiteY4" fmla="*/ 463550 h 720725"/>
              <a:gd name="connsiteX5" fmla="*/ 371475 w 787400"/>
              <a:gd name="connsiteY5" fmla="*/ 339725 h 720725"/>
              <a:gd name="connsiteX6" fmla="*/ 0 w 787400"/>
              <a:gd name="connsiteY6" fmla="*/ 0 h 720725"/>
              <a:gd name="connsiteX0" fmla="*/ 787400 w 787400"/>
              <a:gd name="connsiteY0" fmla="*/ 720725 h 720725"/>
              <a:gd name="connsiteX1" fmla="*/ 701675 w 787400"/>
              <a:gd name="connsiteY1" fmla="*/ 606425 h 720725"/>
              <a:gd name="connsiteX2" fmla="*/ 615950 w 787400"/>
              <a:gd name="connsiteY2" fmla="*/ 561975 h 720725"/>
              <a:gd name="connsiteX3" fmla="*/ 508000 w 787400"/>
              <a:gd name="connsiteY3" fmla="*/ 463550 h 720725"/>
              <a:gd name="connsiteX4" fmla="*/ 371475 w 787400"/>
              <a:gd name="connsiteY4" fmla="*/ 339725 h 720725"/>
              <a:gd name="connsiteX5" fmla="*/ 0 w 787400"/>
              <a:gd name="connsiteY5" fmla="*/ 0 h 720725"/>
              <a:gd name="connsiteX0" fmla="*/ 787400 w 787400"/>
              <a:gd name="connsiteY0" fmla="*/ 720725 h 720725"/>
              <a:gd name="connsiteX1" fmla="*/ 688975 w 787400"/>
              <a:gd name="connsiteY1" fmla="*/ 631825 h 720725"/>
              <a:gd name="connsiteX2" fmla="*/ 615950 w 787400"/>
              <a:gd name="connsiteY2" fmla="*/ 561975 h 720725"/>
              <a:gd name="connsiteX3" fmla="*/ 508000 w 787400"/>
              <a:gd name="connsiteY3" fmla="*/ 463550 h 720725"/>
              <a:gd name="connsiteX4" fmla="*/ 371475 w 787400"/>
              <a:gd name="connsiteY4" fmla="*/ 339725 h 720725"/>
              <a:gd name="connsiteX5" fmla="*/ 0 w 787400"/>
              <a:gd name="connsiteY5" fmla="*/ 0 h 720725"/>
              <a:gd name="connsiteX0" fmla="*/ 787400 w 787400"/>
              <a:gd name="connsiteY0" fmla="*/ 720725 h 720725"/>
              <a:gd name="connsiteX1" fmla="*/ 698500 w 787400"/>
              <a:gd name="connsiteY1" fmla="*/ 638175 h 720725"/>
              <a:gd name="connsiteX2" fmla="*/ 615950 w 787400"/>
              <a:gd name="connsiteY2" fmla="*/ 561975 h 720725"/>
              <a:gd name="connsiteX3" fmla="*/ 508000 w 787400"/>
              <a:gd name="connsiteY3" fmla="*/ 463550 h 720725"/>
              <a:gd name="connsiteX4" fmla="*/ 371475 w 787400"/>
              <a:gd name="connsiteY4" fmla="*/ 339725 h 720725"/>
              <a:gd name="connsiteX5" fmla="*/ 0 w 787400"/>
              <a:gd name="connsiteY5" fmla="*/ 0 h 720725"/>
              <a:gd name="connsiteX0" fmla="*/ 781050 w 781050"/>
              <a:gd name="connsiteY0" fmla="*/ 701675 h 701675"/>
              <a:gd name="connsiteX1" fmla="*/ 692150 w 781050"/>
              <a:gd name="connsiteY1" fmla="*/ 619125 h 701675"/>
              <a:gd name="connsiteX2" fmla="*/ 609600 w 781050"/>
              <a:gd name="connsiteY2" fmla="*/ 542925 h 701675"/>
              <a:gd name="connsiteX3" fmla="*/ 501650 w 781050"/>
              <a:gd name="connsiteY3" fmla="*/ 444500 h 701675"/>
              <a:gd name="connsiteX4" fmla="*/ 365125 w 781050"/>
              <a:gd name="connsiteY4" fmla="*/ 320675 h 701675"/>
              <a:gd name="connsiteX5" fmla="*/ 0 w 781050"/>
              <a:gd name="connsiteY5" fmla="*/ 0 h 70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1050" h="701675">
                <a:moveTo>
                  <a:pt x="781050" y="701675"/>
                </a:moveTo>
                <a:cubicBezTo>
                  <a:pt x="757102" y="661762"/>
                  <a:pt x="720725" y="645583"/>
                  <a:pt x="692150" y="619125"/>
                </a:cubicBezTo>
                <a:lnTo>
                  <a:pt x="609600" y="542925"/>
                </a:lnTo>
                <a:lnTo>
                  <a:pt x="501650" y="444500"/>
                </a:lnTo>
                <a:cubicBezTo>
                  <a:pt x="456142" y="403225"/>
                  <a:pt x="448733" y="394758"/>
                  <a:pt x="365125" y="320675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16CCB1E-D808-4499-BEA0-F2DD0FF98D1E}"/>
              </a:ext>
            </a:extLst>
          </p:cNvPr>
          <p:cNvSpPr/>
          <p:nvPr/>
        </p:nvSpPr>
        <p:spPr>
          <a:xfrm>
            <a:off x="5464630" y="2700491"/>
            <a:ext cx="1209751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i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ТАТАРСКИЙ ПРОЛИВ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BB7F1A3-7336-4D76-8AB0-416F66547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003" y="1036580"/>
            <a:ext cx="2721312" cy="1571132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F5DBE93-B9B3-4DCA-8B85-4C0DCB991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770" y="6342594"/>
            <a:ext cx="3193463" cy="2202999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04AC6C2-B84F-41A6-8DAF-5378395857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399"/>
          <a:stretch/>
        </p:blipFill>
        <p:spPr>
          <a:xfrm>
            <a:off x="899595" y="1031886"/>
            <a:ext cx="3163361" cy="4327554"/>
          </a:xfrm>
          <a:prstGeom prst="rect">
            <a:avLst/>
          </a:prstGeom>
        </p:spPr>
      </p:pic>
      <p:sp>
        <p:nvSpPr>
          <p:cNvPr id="29" name="TextBox 2">
            <a:extLst>
              <a:ext uri="{FF2B5EF4-FFF2-40B4-BE49-F238E27FC236}">
                <a16:creationId xmlns:a16="http://schemas.microsoft.com/office/drawing/2014/main" id="{D0A416FD-D22A-4970-B056-CAD14AFA43DD}"/>
              </a:ext>
            </a:extLst>
          </p:cNvPr>
          <p:cNvSpPr txBox="1"/>
          <p:nvPr/>
        </p:nvSpPr>
        <p:spPr>
          <a:xfrm>
            <a:off x="895911" y="1020421"/>
            <a:ext cx="3167046" cy="421910"/>
          </a:xfrm>
          <a:prstGeom prst="rect">
            <a:avLst/>
          </a:prstGeom>
          <a:solidFill>
            <a:srgbClr val="AFABAB"/>
          </a:solidFill>
          <a:ln w="12700">
            <a:noFill/>
          </a:ln>
        </p:spPr>
        <p:txBody>
          <a:bodyPr wrap="square" rtlCol="0">
            <a:spAutoFit/>
          </a:bodyPr>
          <a:lstStyle/>
          <a:p>
            <a:pPr fontAlgn="base"/>
            <a:r>
              <a:rPr lang="ru-RU" sz="1071" dirty="0">
                <a:latin typeface="Century Gothic" panose="020B0502020202020204" pitchFamily="34" charset="0"/>
              </a:rPr>
              <a:t>Туристические объекты в районе</a:t>
            </a:r>
          </a:p>
          <a:p>
            <a:pPr fontAlgn="base"/>
            <a:r>
              <a:rPr lang="ru-RU" sz="1071" dirty="0">
                <a:latin typeface="Century Gothic" panose="020B0502020202020204" pitchFamily="34" charset="0"/>
              </a:rPr>
              <a:t>мыса Жонкиер</a:t>
            </a:r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F525D758-5D9A-45A2-AECD-E4EBBA17FB72}"/>
              </a:ext>
            </a:extLst>
          </p:cNvPr>
          <p:cNvGrpSpPr/>
          <p:nvPr/>
        </p:nvGrpSpPr>
        <p:grpSpPr>
          <a:xfrm>
            <a:off x="2866198" y="5005564"/>
            <a:ext cx="836039" cy="1411055"/>
            <a:chOff x="2595007" y="4671859"/>
            <a:chExt cx="860415" cy="1316985"/>
          </a:xfrm>
        </p:grpSpPr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FB322E2B-CC0D-4AF1-9687-EFECB81E1674}"/>
                </a:ext>
              </a:extLst>
            </p:cNvPr>
            <p:cNvCxnSpPr>
              <a:cxnSpLocks/>
            </p:cNvCxnSpPr>
            <p:nvPr/>
          </p:nvCxnSpPr>
          <p:spPr>
            <a:xfrm>
              <a:off x="3448463" y="4682415"/>
              <a:ext cx="0" cy="1306429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29DDB3DC-48FA-4221-8902-A0CFEC92F973}"/>
                </a:ext>
              </a:extLst>
            </p:cNvPr>
            <p:cNvCxnSpPr>
              <a:cxnSpLocks/>
            </p:cNvCxnSpPr>
            <p:nvPr/>
          </p:nvCxnSpPr>
          <p:spPr>
            <a:xfrm>
              <a:off x="2595007" y="4671859"/>
              <a:ext cx="860415" cy="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6D95600-C54B-4191-9DA5-8988234AF64C}"/>
              </a:ext>
            </a:extLst>
          </p:cNvPr>
          <p:cNvCxnSpPr>
            <a:cxnSpLocks/>
          </p:cNvCxnSpPr>
          <p:nvPr/>
        </p:nvCxnSpPr>
        <p:spPr>
          <a:xfrm>
            <a:off x="2632743" y="1619380"/>
            <a:ext cx="1569255" cy="0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9FA2D129-12C4-4DEA-877D-F9185C528F4E}"/>
              </a:ext>
            </a:extLst>
          </p:cNvPr>
          <p:cNvSpPr/>
          <p:nvPr/>
        </p:nvSpPr>
        <p:spPr>
          <a:xfrm>
            <a:off x="950809" y="2054119"/>
            <a:ext cx="1209751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" i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ТАТАРСКИЙ ПРОЛИВ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97979C6-6C9C-4CB2-BCA9-A20DD14136C2}"/>
              </a:ext>
            </a:extLst>
          </p:cNvPr>
          <p:cNvSpPr/>
          <p:nvPr/>
        </p:nvSpPr>
        <p:spPr>
          <a:xfrm>
            <a:off x="2831310" y="4742964"/>
            <a:ext cx="1146008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Маяк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0DB9AEF-6D27-4D96-877E-779733EF2ABA}"/>
              </a:ext>
            </a:extLst>
          </p:cNvPr>
          <p:cNvSpPr/>
          <p:nvPr/>
        </p:nvSpPr>
        <p:spPr>
          <a:xfrm>
            <a:off x="2419454" y="2595466"/>
            <a:ext cx="1146008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Мыс «Жонкиер»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FDB4024-5725-403C-9BD4-19E49602D70B}"/>
              </a:ext>
            </a:extLst>
          </p:cNvPr>
          <p:cNvSpPr/>
          <p:nvPr/>
        </p:nvSpPr>
        <p:spPr>
          <a:xfrm>
            <a:off x="983239" y="3171610"/>
            <a:ext cx="1146008" cy="488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Тоннель имени императора Александра </a:t>
            </a:r>
            <a:r>
              <a:rPr lang="en-US" sz="857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III</a:t>
            </a:r>
            <a:endParaRPr lang="ru-RU" sz="857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ACB81CB2-AAF4-438C-83E1-88EA75F2E610}"/>
              </a:ext>
            </a:extLst>
          </p:cNvPr>
          <p:cNvSpPr/>
          <p:nvPr/>
        </p:nvSpPr>
        <p:spPr>
          <a:xfrm>
            <a:off x="2505416" y="2564947"/>
            <a:ext cx="1547813" cy="537482"/>
          </a:xfrm>
          <a:custGeom>
            <a:avLst/>
            <a:gdLst>
              <a:gd name="connsiteX0" fmla="*/ 0 w 1476375"/>
              <a:gd name="connsiteY0" fmla="*/ 447807 h 495432"/>
              <a:gd name="connsiteX1" fmla="*/ 14287 w 1476375"/>
              <a:gd name="connsiteY1" fmla="*/ 423995 h 495432"/>
              <a:gd name="connsiteX2" fmla="*/ 47625 w 1476375"/>
              <a:gd name="connsiteY2" fmla="*/ 414470 h 495432"/>
              <a:gd name="connsiteX3" fmla="*/ 61912 w 1476375"/>
              <a:gd name="connsiteY3" fmla="*/ 404945 h 495432"/>
              <a:gd name="connsiteX4" fmla="*/ 85725 w 1476375"/>
              <a:gd name="connsiteY4" fmla="*/ 409707 h 495432"/>
              <a:gd name="connsiteX5" fmla="*/ 100012 w 1476375"/>
              <a:gd name="connsiteY5" fmla="*/ 423995 h 495432"/>
              <a:gd name="connsiteX6" fmla="*/ 114300 w 1476375"/>
              <a:gd name="connsiteY6" fmla="*/ 428757 h 495432"/>
              <a:gd name="connsiteX7" fmla="*/ 147637 w 1476375"/>
              <a:gd name="connsiteY7" fmla="*/ 462095 h 495432"/>
              <a:gd name="connsiteX8" fmla="*/ 161925 w 1476375"/>
              <a:gd name="connsiteY8" fmla="*/ 476382 h 495432"/>
              <a:gd name="connsiteX9" fmla="*/ 204787 w 1476375"/>
              <a:gd name="connsiteY9" fmla="*/ 495432 h 495432"/>
              <a:gd name="connsiteX10" fmla="*/ 261937 w 1476375"/>
              <a:gd name="connsiteY10" fmla="*/ 490670 h 495432"/>
              <a:gd name="connsiteX11" fmla="*/ 280987 w 1476375"/>
              <a:gd name="connsiteY11" fmla="*/ 476382 h 495432"/>
              <a:gd name="connsiteX12" fmla="*/ 300037 w 1476375"/>
              <a:gd name="connsiteY12" fmla="*/ 471620 h 495432"/>
              <a:gd name="connsiteX13" fmla="*/ 333375 w 1476375"/>
              <a:gd name="connsiteY13" fmla="*/ 457332 h 495432"/>
              <a:gd name="connsiteX14" fmla="*/ 357187 w 1476375"/>
              <a:gd name="connsiteY14" fmla="*/ 443045 h 495432"/>
              <a:gd name="connsiteX15" fmla="*/ 390525 w 1476375"/>
              <a:gd name="connsiteY15" fmla="*/ 438282 h 495432"/>
              <a:gd name="connsiteX16" fmla="*/ 409575 w 1476375"/>
              <a:gd name="connsiteY16" fmla="*/ 423995 h 495432"/>
              <a:gd name="connsiteX17" fmla="*/ 461962 w 1476375"/>
              <a:gd name="connsiteY17" fmla="*/ 409707 h 495432"/>
              <a:gd name="connsiteX18" fmla="*/ 514350 w 1476375"/>
              <a:gd name="connsiteY18" fmla="*/ 404945 h 495432"/>
              <a:gd name="connsiteX19" fmla="*/ 571500 w 1476375"/>
              <a:gd name="connsiteY19" fmla="*/ 395420 h 495432"/>
              <a:gd name="connsiteX20" fmla="*/ 609600 w 1476375"/>
              <a:gd name="connsiteY20" fmla="*/ 381132 h 495432"/>
              <a:gd name="connsiteX21" fmla="*/ 638175 w 1476375"/>
              <a:gd name="connsiteY21" fmla="*/ 376370 h 495432"/>
              <a:gd name="connsiteX22" fmla="*/ 657225 w 1476375"/>
              <a:gd name="connsiteY22" fmla="*/ 357320 h 495432"/>
              <a:gd name="connsiteX23" fmla="*/ 704850 w 1476375"/>
              <a:gd name="connsiteY23" fmla="*/ 328745 h 495432"/>
              <a:gd name="connsiteX24" fmla="*/ 723900 w 1476375"/>
              <a:gd name="connsiteY24" fmla="*/ 304932 h 495432"/>
              <a:gd name="connsiteX25" fmla="*/ 742950 w 1476375"/>
              <a:gd name="connsiteY25" fmla="*/ 295407 h 495432"/>
              <a:gd name="connsiteX26" fmla="*/ 757237 w 1476375"/>
              <a:gd name="connsiteY26" fmla="*/ 281120 h 495432"/>
              <a:gd name="connsiteX27" fmla="*/ 804862 w 1476375"/>
              <a:gd name="connsiteY27" fmla="*/ 252545 h 495432"/>
              <a:gd name="connsiteX28" fmla="*/ 838200 w 1476375"/>
              <a:gd name="connsiteY28" fmla="*/ 204920 h 495432"/>
              <a:gd name="connsiteX29" fmla="*/ 862012 w 1476375"/>
              <a:gd name="connsiteY29" fmla="*/ 190632 h 495432"/>
              <a:gd name="connsiteX30" fmla="*/ 909637 w 1476375"/>
              <a:gd name="connsiteY30" fmla="*/ 166820 h 495432"/>
              <a:gd name="connsiteX31" fmla="*/ 933450 w 1476375"/>
              <a:gd name="connsiteY31" fmla="*/ 152532 h 495432"/>
              <a:gd name="connsiteX32" fmla="*/ 1000125 w 1476375"/>
              <a:gd name="connsiteY32" fmla="*/ 128720 h 495432"/>
              <a:gd name="connsiteX33" fmla="*/ 1038225 w 1476375"/>
              <a:gd name="connsiteY33" fmla="*/ 109670 h 495432"/>
              <a:gd name="connsiteX34" fmla="*/ 1066800 w 1476375"/>
              <a:gd name="connsiteY34" fmla="*/ 100145 h 495432"/>
              <a:gd name="connsiteX35" fmla="*/ 1085850 w 1476375"/>
              <a:gd name="connsiteY35" fmla="*/ 85857 h 495432"/>
              <a:gd name="connsiteX36" fmla="*/ 1162050 w 1476375"/>
              <a:gd name="connsiteY36" fmla="*/ 66807 h 495432"/>
              <a:gd name="connsiteX37" fmla="*/ 1233487 w 1476375"/>
              <a:gd name="connsiteY37" fmla="*/ 42995 h 495432"/>
              <a:gd name="connsiteX38" fmla="*/ 1252537 w 1476375"/>
              <a:gd name="connsiteY38" fmla="*/ 38232 h 495432"/>
              <a:gd name="connsiteX39" fmla="*/ 1276350 w 1476375"/>
              <a:gd name="connsiteY39" fmla="*/ 28707 h 495432"/>
              <a:gd name="connsiteX40" fmla="*/ 1347787 w 1476375"/>
              <a:gd name="connsiteY40" fmla="*/ 23945 h 495432"/>
              <a:gd name="connsiteX41" fmla="*/ 1404937 w 1476375"/>
              <a:gd name="connsiteY41" fmla="*/ 4895 h 495432"/>
              <a:gd name="connsiteX42" fmla="*/ 1476375 w 1476375"/>
              <a:gd name="connsiteY42" fmla="*/ 132 h 495432"/>
              <a:gd name="connsiteX0" fmla="*/ 0 w 1476375"/>
              <a:gd name="connsiteY0" fmla="*/ 447807 h 495432"/>
              <a:gd name="connsiteX1" fmla="*/ 14287 w 1476375"/>
              <a:gd name="connsiteY1" fmla="*/ 423995 h 495432"/>
              <a:gd name="connsiteX2" fmla="*/ 47625 w 1476375"/>
              <a:gd name="connsiteY2" fmla="*/ 414470 h 495432"/>
              <a:gd name="connsiteX3" fmla="*/ 85725 w 1476375"/>
              <a:gd name="connsiteY3" fmla="*/ 409707 h 495432"/>
              <a:gd name="connsiteX4" fmla="*/ 100012 w 1476375"/>
              <a:gd name="connsiteY4" fmla="*/ 423995 h 495432"/>
              <a:gd name="connsiteX5" fmla="*/ 114300 w 1476375"/>
              <a:gd name="connsiteY5" fmla="*/ 428757 h 495432"/>
              <a:gd name="connsiteX6" fmla="*/ 147637 w 1476375"/>
              <a:gd name="connsiteY6" fmla="*/ 462095 h 495432"/>
              <a:gd name="connsiteX7" fmla="*/ 161925 w 1476375"/>
              <a:gd name="connsiteY7" fmla="*/ 476382 h 495432"/>
              <a:gd name="connsiteX8" fmla="*/ 204787 w 1476375"/>
              <a:gd name="connsiteY8" fmla="*/ 495432 h 495432"/>
              <a:gd name="connsiteX9" fmla="*/ 261937 w 1476375"/>
              <a:gd name="connsiteY9" fmla="*/ 490670 h 495432"/>
              <a:gd name="connsiteX10" fmla="*/ 280987 w 1476375"/>
              <a:gd name="connsiteY10" fmla="*/ 476382 h 495432"/>
              <a:gd name="connsiteX11" fmla="*/ 300037 w 1476375"/>
              <a:gd name="connsiteY11" fmla="*/ 471620 h 495432"/>
              <a:gd name="connsiteX12" fmla="*/ 333375 w 1476375"/>
              <a:gd name="connsiteY12" fmla="*/ 457332 h 495432"/>
              <a:gd name="connsiteX13" fmla="*/ 357187 w 1476375"/>
              <a:gd name="connsiteY13" fmla="*/ 443045 h 495432"/>
              <a:gd name="connsiteX14" fmla="*/ 390525 w 1476375"/>
              <a:gd name="connsiteY14" fmla="*/ 438282 h 495432"/>
              <a:gd name="connsiteX15" fmla="*/ 409575 w 1476375"/>
              <a:gd name="connsiteY15" fmla="*/ 423995 h 495432"/>
              <a:gd name="connsiteX16" fmla="*/ 461962 w 1476375"/>
              <a:gd name="connsiteY16" fmla="*/ 409707 h 495432"/>
              <a:gd name="connsiteX17" fmla="*/ 514350 w 1476375"/>
              <a:gd name="connsiteY17" fmla="*/ 404945 h 495432"/>
              <a:gd name="connsiteX18" fmla="*/ 571500 w 1476375"/>
              <a:gd name="connsiteY18" fmla="*/ 395420 h 495432"/>
              <a:gd name="connsiteX19" fmla="*/ 609600 w 1476375"/>
              <a:gd name="connsiteY19" fmla="*/ 381132 h 495432"/>
              <a:gd name="connsiteX20" fmla="*/ 638175 w 1476375"/>
              <a:gd name="connsiteY20" fmla="*/ 376370 h 495432"/>
              <a:gd name="connsiteX21" fmla="*/ 657225 w 1476375"/>
              <a:gd name="connsiteY21" fmla="*/ 357320 h 495432"/>
              <a:gd name="connsiteX22" fmla="*/ 704850 w 1476375"/>
              <a:gd name="connsiteY22" fmla="*/ 328745 h 495432"/>
              <a:gd name="connsiteX23" fmla="*/ 723900 w 1476375"/>
              <a:gd name="connsiteY23" fmla="*/ 304932 h 495432"/>
              <a:gd name="connsiteX24" fmla="*/ 742950 w 1476375"/>
              <a:gd name="connsiteY24" fmla="*/ 295407 h 495432"/>
              <a:gd name="connsiteX25" fmla="*/ 757237 w 1476375"/>
              <a:gd name="connsiteY25" fmla="*/ 281120 h 495432"/>
              <a:gd name="connsiteX26" fmla="*/ 804862 w 1476375"/>
              <a:gd name="connsiteY26" fmla="*/ 252545 h 495432"/>
              <a:gd name="connsiteX27" fmla="*/ 838200 w 1476375"/>
              <a:gd name="connsiteY27" fmla="*/ 204920 h 495432"/>
              <a:gd name="connsiteX28" fmla="*/ 862012 w 1476375"/>
              <a:gd name="connsiteY28" fmla="*/ 190632 h 495432"/>
              <a:gd name="connsiteX29" fmla="*/ 909637 w 1476375"/>
              <a:gd name="connsiteY29" fmla="*/ 166820 h 495432"/>
              <a:gd name="connsiteX30" fmla="*/ 933450 w 1476375"/>
              <a:gd name="connsiteY30" fmla="*/ 152532 h 495432"/>
              <a:gd name="connsiteX31" fmla="*/ 1000125 w 1476375"/>
              <a:gd name="connsiteY31" fmla="*/ 128720 h 495432"/>
              <a:gd name="connsiteX32" fmla="*/ 1038225 w 1476375"/>
              <a:gd name="connsiteY32" fmla="*/ 109670 h 495432"/>
              <a:gd name="connsiteX33" fmla="*/ 1066800 w 1476375"/>
              <a:gd name="connsiteY33" fmla="*/ 100145 h 495432"/>
              <a:gd name="connsiteX34" fmla="*/ 1085850 w 1476375"/>
              <a:gd name="connsiteY34" fmla="*/ 85857 h 495432"/>
              <a:gd name="connsiteX35" fmla="*/ 1162050 w 1476375"/>
              <a:gd name="connsiteY35" fmla="*/ 66807 h 495432"/>
              <a:gd name="connsiteX36" fmla="*/ 1233487 w 1476375"/>
              <a:gd name="connsiteY36" fmla="*/ 42995 h 495432"/>
              <a:gd name="connsiteX37" fmla="*/ 1252537 w 1476375"/>
              <a:gd name="connsiteY37" fmla="*/ 38232 h 495432"/>
              <a:gd name="connsiteX38" fmla="*/ 1276350 w 1476375"/>
              <a:gd name="connsiteY38" fmla="*/ 28707 h 495432"/>
              <a:gd name="connsiteX39" fmla="*/ 1347787 w 1476375"/>
              <a:gd name="connsiteY39" fmla="*/ 23945 h 495432"/>
              <a:gd name="connsiteX40" fmla="*/ 1404937 w 1476375"/>
              <a:gd name="connsiteY40" fmla="*/ 4895 h 495432"/>
              <a:gd name="connsiteX41" fmla="*/ 1476375 w 1476375"/>
              <a:gd name="connsiteY41" fmla="*/ 132 h 495432"/>
              <a:gd name="connsiteX0" fmla="*/ 0 w 1476375"/>
              <a:gd name="connsiteY0" fmla="*/ 447807 h 495432"/>
              <a:gd name="connsiteX1" fmla="*/ 14287 w 1476375"/>
              <a:gd name="connsiteY1" fmla="*/ 423995 h 495432"/>
              <a:gd name="connsiteX2" fmla="*/ 85725 w 1476375"/>
              <a:gd name="connsiteY2" fmla="*/ 409707 h 495432"/>
              <a:gd name="connsiteX3" fmla="*/ 100012 w 1476375"/>
              <a:gd name="connsiteY3" fmla="*/ 423995 h 495432"/>
              <a:gd name="connsiteX4" fmla="*/ 114300 w 1476375"/>
              <a:gd name="connsiteY4" fmla="*/ 428757 h 495432"/>
              <a:gd name="connsiteX5" fmla="*/ 147637 w 1476375"/>
              <a:gd name="connsiteY5" fmla="*/ 462095 h 495432"/>
              <a:gd name="connsiteX6" fmla="*/ 161925 w 1476375"/>
              <a:gd name="connsiteY6" fmla="*/ 476382 h 495432"/>
              <a:gd name="connsiteX7" fmla="*/ 204787 w 1476375"/>
              <a:gd name="connsiteY7" fmla="*/ 495432 h 495432"/>
              <a:gd name="connsiteX8" fmla="*/ 261937 w 1476375"/>
              <a:gd name="connsiteY8" fmla="*/ 490670 h 495432"/>
              <a:gd name="connsiteX9" fmla="*/ 280987 w 1476375"/>
              <a:gd name="connsiteY9" fmla="*/ 476382 h 495432"/>
              <a:gd name="connsiteX10" fmla="*/ 300037 w 1476375"/>
              <a:gd name="connsiteY10" fmla="*/ 471620 h 495432"/>
              <a:gd name="connsiteX11" fmla="*/ 333375 w 1476375"/>
              <a:gd name="connsiteY11" fmla="*/ 457332 h 495432"/>
              <a:gd name="connsiteX12" fmla="*/ 357187 w 1476375"/>
              <a:gd name="connsiteY12" fmla="*/ 443045 h 495432"/>
              <a:gd name="connsiteX13" fmla="*/ 390525 w 1476375"/>
              <a:gd name="connsiteY13" fmla="*/ 438282 h 495432"/>
              <a:gd name="connsiteX14" fmla="*/ 409575 w 1476375"/>
              <a:gd name="connsiteY14" fmla="*/ 423995 h 495432"/>
              <a:gd name="connsiteX15" fmla="*/ 461962 w 1476375"/>
              <a:gd name="connsiteY15" fmla="*/ 409707 h 495432"/>
              <a:gd name="connsiteX16" fmla="*/ 514350 w 1476375"/>
              <a:gd name="connsiteY16" fmla="*/ 404945 h 495432"/>
              <a:gd name="connsiteX17" fmla="*/ 571500 w 1476375"/>
              <a:gd name="connsiteY17" fmla="*/ 395420 h 495432"/>
              <a:gd name="connsiteX18" fmla="*/ 609600 w 1476375"/>
              <a:gd name="connsiteY18" fmla="*/ 381132 h 495432"/>
              <a:gd name="connsiteX19" fmla="*/ 638175 w 1476375"/>
              <a:gd name="connsiteY19" fmla="*/ 376370 h 495432"/>
              <a:gd name="connsiteX20" fmla="*/ 657225 w 1476375"/>
              <a:gd name="connsiteY20" fmla="*/ 357320 h 495432"/>
              <a:gd name="connsiteX21" fmla="*/ 704850 w 1476375"/>
              <a:gd name="connsiteY21" fmla="*/ 328745 h 495432"/>
              <a:gd name="connsiteX22" fmla="*/ 723900 w 1476375"/>
              <a:gd name="connsiteY22" fmla="*/ 304932 h 495432"/>
              <a:gd name="connsiteX23" fmla="*/ 742950 w 1476375"/>
              <a:gd name="connsiteY23" fmla="*/ 295407 h 495432"/>
              <a:gd name="connsiteX24" fmla="*/ 757237 w 1476375"/>
              <a:gd name="connsiteY24" fmla="*/ 281120 h 495432"/>
              <a:gd name="connsiteX25" fmla="*/ 804862 w 1476375"/>
              <a:gd name="connsiteY25" fmla="*/ 252545 h 495432"/>
              <a:gd name="connsiteX26" fmla="*/ 838200 w 1476375"/>
              <a:gd name="connsiteY26" fmla="*/ 204920 h 495432"/>
              <a:gd name="connsiteX27" fmla="*/ 862012 w 1476375"/>
              <a:gd name="connsiteY27" fmla="*/ 190632 h 495432"/>
              <a:gd name="connsiteX28" fmla="*/ 909637 w 1476375"/>
              <a:gd name="connsiteY28" fmla="*/ 166820 h 495432"/>
              <a:gd name="connsiteX29" fmla="*/ 933450 w 1476375"/>
              <a:gd name="connsiteY29" fmla="*/ 152532 h 495432"/>
              <a:gd name="connsiteX30" fmla="*/ 1000125 w 1476375"/>
              <a:gd name="connsiteY30" fmla="*/ 128720 h 495432"/>
              <a:gd name="connsiteX31" fmla="*/ 1038225 w 1476375"/>
              <a:gd name="connsiteY31" fmla="*/ 109670 h 495432"/>
              <a:gd name="connsiteX32" fmla="*/ 1066800 w 1476375"/>
              <a:gd name="connsiteY32" fmla="*/ 100145 h 495432"/>
              <a:gd name="connsiteX33" fmla="*/ 1085850 w 1476375"/>
              <a:gd name="connsiteY33" fmla="*/ 85857 h 495432"/>
              <a:gd name="connsiteX34" fmla="*/ 1162050 w 1476375"/>
              <a:gd name="connsiteY34" fmla="*/ 66807 h 495432"/>
              <a:gd name="connsiteX35" fmla="*/ 1233487 w 1476375"/>
              <a:gd name="connsiteY35" fmla="*/ 42995 h 495432"/>
              <a:gd name="connsiteX36" fmla="*/ 1252537 w 1476375"/>
              <a:gd name="connsiteY36" fmla="*/ 38232 h 495432"/>
              <a:gd name="connsiteX37" fmla="*/ 1276350 w 1476375"/>
              <a:gd name="connsiteY37" fmla="*/ 28707 h 495432"/>
              <a:gd name="connsiteX38" fmla="*/ 1347787 w 1476375"/>
              <a:gd name="connsiteY38" fmla="*/ 23945 h 495432"/>
              <a:gd name="connsiteX39" fmla="*/ 1404937 w 1476375"/>
              <a:gd name="connsiteY39" fmla="*/ 4895 h 495432"/>
              <a:gd name="connsiteX40" fmla="*/ 1476375 w 1476375"/>
              <a:gd name="connsiteY40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00012 w 1476375"/>
              <a:gd name="connsiteY2" fmla="*/ 423995 h 495432"/>
              <a:gd name="connsiteX3" fmla="*/ 114300 w 1476375"/>
              <a:gd name="connsiteY3" fmla="*/ 428757 h 495432"/>
              <a:gd name="connsiteX4" fmla="*/ 147637 w 1476375"/>
              <a:gd name="connsiteY4" fmla="*/ 462095 h 495432"/>
              <a:gd name="connsiteX5" fmla="*/ 161925 w 1476375"/>
              <a:gd name="connsiteY5" fmla="*/ 476382 h 495432"/>
              <a:gd name="connsiteX6" fmla="*/ 204787 w 1476375"/>
              <a:gd name="connsiteY6" fmla="*/ 495432 h 495432"/>
              <a:gd name="connsiteX7" fmla="*/ 261937 w 1476375"/>
              <a:gd name="connsiteY7" fmla="*/ 490670 h 495432"/>
              <a:gd name="connsiteX8" fmla="*/ 280987 w 1476375"/>
              <a:gd name="connsiteY8" fmla="*/ 476382 h 495432"/>
              <a:gd name="connsiteX9" fmla="*/ 300037 w 1476375"/>
              <a:gd name="connsiteY9" fmla="*/ 471620 h 495432"/>
              <a:gd name="connsiteX10" fmla="*/ 333375 w 1476375"/>
              <a:gd name="connsiteY10" fmla="*/ 457332 h 495432"/>
              <a:gd name="connsiteX11" fmla="*/ 357187 w 1476375"/>
              <a:gd name="connsiteY11" fmla="*/ 443045 h 495432"/>
              <a:gd name="connsiteX12" fmla="*/ 390525 w 1476375"/>
              <a:gd name="connsiteY12" fmla="*/ 438282 h 495432"/>
              <a:gd name="connsiteX13" fmla="*/ 409575 w 1476375"/>
              <a:gd name="connsiteY13" fmla="*/ 423995 h 495432"/>
              <a:gd name="connsiteX14" fmla="*/ 461962 w 1476375"/>
              <a:gd name="connsiteY14" fmla="*/ 409707 h 495432"/>
              <a:gd name="connsiteX15" fmla="*/ 514350 w 1476375"/>
              <a:gd name="connsiteY15" fmla="*/ 404945 h 495432"/>
              <a:gd name="connsiteX16" fmla="*/ 571500 w 1476375"/>
              <a:gd name="connsiteY16" fmla="*/ 395420 h 495432"/>
              <a:gd name="connsiteX17" fmla="*/ 609600 w 1476375"/>
              <a:gd name="connsiteY17" fmla="*/ 381132 h 495432"/>
              <a:gd name="connsiteX18" fmla="*/ 638175 w 1476375"/>
              <a:gd name="connsiteY18" fmla="*/ 376370 h 495432"/>
              <a:gd name="connsiteX19" fmla="*/ 657225 w 1476375"/>
              <a:gd name="connsiteY19" fmla="*/ 357320 h 495432"/>
              <a:gd name="connsiteX20" fmla="*/ 704850 w 1476375"/>
              <a:gd name="connsiteY20" fmla="*/ 328745 h 495432"/>
              <a:gd name="connsiteX21" fmla="*/ 723900 w 1476375"/>
              <a:gd name="connsiteY21" fmla="*/ 304932 h 495432"/>
              <a:gd name="connsiteX22" fmla="*/ 742950 w 1476375"/>
              <a:gd name="connsiteY22" fmla="*/ 295407 h 495432"/>
              <a:gd name="connsiteX23" fmla="*/ 757237 w 1476375"/>
              <a:gd name="connsiteY23" fmla="*/ 281120 h 495432"/>
              <a:gd name="connsiteX24" fmla="*/ 804862 w 1476375"/>
              <a:gd name="connsiteY24" fmla="*/ 252545 h 495432"/>
              <a:gd name="connsiteX25" fmla="*/ 838200 w 1476375"/>
              <a:gd name="connsiteY25" fmla="*/ 204920 h 495432"/>
              <a:gd name="connsiteX26" fmla="*/ 862012 w 1476375"/>
              <a:gd name="connsiteY26" fmla="*/ 190632 h 495432"/>
              <a:gd name="connsiteX27" fmla="*/ 909637 w 1476375"/>
              <a:gd name="connsiteY27" fmla="*/ 166820 h 495432"/>
              <a:gd name="connsiteX28" fmla="*/ 933450 w 1476375"/>
              <a:gd name="connsiteY28" fmla="*/ 152532 h 495432"/>
              <a:gd name="connsiteX29" fmla="*/ 1000125 w 1476375"/>
              <a:gd name="connsiteY29" fmla="*/ 128720 h 495432"/>
              <a:gd name="connsiteX30" fmla="*/ 1038225 w 1476375"/>
              <a:gd name="connsiteY30" fmla="*/ 109670 h 495432"/>
              <a:gd name="connsiteX31" fmla="*/ 1066800 w 1476375"/>
              <a:gd name="connsiteY31" fmla="*/ 100145 h 495432"/>
              <a:gd name="connsiteX32" fmla="*/ 1085850 w 1476375"/>
              <a:gd name="connsiteY32" fmla="*/ 85857 h 495432"/>
              <a:gd name="connsiteX33" fmla="*/ 1162050 w 1476375"/>
              <a:gd name="connsiteY33" fmla="*/ 66807 h 495432"/>
              <a:gd name="connsiteX34" fmla="*/ 1233487 w 1476375"/>
              <a:gd name="connsiteY34" fmla="*/ 42995 h 495432"/>
              <a:gd name="connsiteX35" fmla="*/ 1252537 w 1476375"/>
              <a:gd name="connsiteY35" fmla="*/ 38232 h 495432"/>
              <a:gd name="connsiteX36" fmla="*/ 1276350 w 1476375"/>
              <a:gd name="connsiteY36" fmla="*/ 28707 h 495432"/>
              <a:gd name="connsiteX37" fmla="*/ 1347787 w 1476375"/>
              <a:gd name="connsiteY37" fmla="*/ 23945 h 495432"/>
              <a:gd name="connsiteX38" fmla="*/ 1404937 w 1476375"/>
              <a:gd name="connsiteY38" fmla="*/ 4895 h 495432"/>
              <a:gd name="connsiteX39" fmla="*/ 1476375 w 1476375"/>
              <a:gd name="connsiteY39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00012 w 1476375"/>
              <a:gd name="connsiteY2" fmla="*/ 423995 h 495432"/>
              <a:gd name="connsiteX3" fmla="*/ 147637 w 1476375"/>
              <a:gd name="connsiteY3" fmla="*/ 462095 h 495432"/>
              <a:gd name="connsiteX4" fmla="*/ 161925 w 1476375"/>
              <a:gd name="connsiteY4" fmla="*/ 476382 h 495432"/>
              <a:gd name="connsiteX5" fmla="*/ 204787 w 1476375"/>
              <a:gd name="connsiteY5" fmla="*/ 495432 h 495432"/>
              <a:gd name="connsiteX6" fmla="*/ 261937 w 1476375"/>
              <a:gd name="connsiteY6" fmla="*/ 490670 h 495432"/>
              <a:gd name="connsiteX7" fmla="*/ 280987 w 1476375"/>
              <a:gd name="connsiteY7" fmla="*/ 476382 h 495432"/>
              <a:gd name="connsiteX8" fmla="*/ 300037 w 1476375"/>
              <a:gd name="connsiteY8" fmla="*/ 471620 h 495432"/>
              <a:gd name="connsiteX9" fmla="*/ 333375 w 1476375"/>
              <a:gd name="connsiteY9" fmla="*/ 457332 h 495432"/>
              <a:gd name="connsiteX10" fmla="*/ 357187 w 1476375"/>
              <a:gd name="connsiteY10" fmla="*/ 443045 h 495432"/>
              <a:gd name="connsiteX11" fmla="*/ 390525 w 1476375"/>
              <a:gd name="connsiteY11" fmla="*/ 438282 h 495432"/>
              <a:gd name="connsiteX12" fmla="*/ 409575 w 1476375"/>
              <a:gd name="connsiteY12" fmla="*/ 423995 h 495432"/>
              <a:gd name="connsiteX13" fmla="*/ 461962 w 1476375"/>
              <a:gd name="connsiteY13" fmla="*/ 409707 h 495432"/>
              <a:gd name="connsiteX14" fmla="*/ 514350 w 1476375"/>
              <a:gd name="connsiteY14" fmla="*/ 404945 h 495432"/>
              <a:gd name="connsiteX15" fmla="*/ 571500 w 1476375"/>
              <a:gd name="connsiteY15" fmla="*/ 395420 h 495432"/>
              <a:gd name="connsiteX16" fmla="*/ 609600 w 1476375"/>
              <a:gd name="connsiteY16" fmla="*/ 381132 h 495432"/>
              <a:gd name="connsiteX17" fmla="*/ 638175 w 1476375"/>
              <a:gd name="connsiteY17" fmla="*/ 376370 h 495432"/>
              <a:gd name="connsiteX18" fmla="*/ 657225 w 1476375"/>
              <a:gd name="connsiteY18" fmla="*/ 357320 h 495432"/>
              <a:gd name="connsiteX19" fmla="*/ 704850 w 1476375"/>
              <a:gd name="connsiteY19" fmla="*/ 328745 h 495432"/>
              <a:gd name="connsiteX20" fmla="*/ 723900 w 1476375"/>
              <a:gd name="connsiteY20" fmla="*/ 304932 h 495432"/>
              <a:gd name="connsiteX21" fmla="*/ 742950 w 1476375"/>
              <a:gd name="connsiteY21" fmla="*/ 295407 h 495432"/>
              <a:gd name="connsiteX22" fmla="*/ 757237 w 1476375"/>
              <a:gd name="connsiteY22" fmla="*/ 281120 h 495432"/>
              <a:gd name="connsiteX23" fmla="*/ 804862 w 1476375"/>
              <a:gd name="connsiteY23" fmla="*/ 252545 h 495432"/>
              <a:gd name="connsiteX24" fmla="*/ 838200 w 1476375"/>
              <a:gd name="connsiteY24" fmla="*/ 204920 h 495432"/>
              <a:gd name="connsiteX25" fmla="*/ 862012 w 1476375"/>
              <a:gd name="connsiteY25" fmla="*/ 190632 h 495432"/>
              <a:gd name="connsiteX26" fmla="*/ 909637 w 1476375"/>
              <a:gd name="connsiteY26" fmla="*/ 166820 h 495432"/>
              <a:gd name="connsiteX27" fmla="*/ 933450 w 1476375"/>
              <a:gd name="connsiteY27" fmla="*/ 152532 h 495432"/>
              <a:gd name="connsiteX28" fmla="*/ 1000125 w 1476375"/>
              <a:gd name="connsiteY28" fmla="*/ 128720 h 495432"/>
              <a:gd name="connsiteX29" fmla="*/ 1038225 w 1476375"/>
              <a:gd name="connsiteY29" fmla="*/ 109670 h 495432"/>
              <a:gd name="connsiteX30" fmla="*/ 1066800 w 1476375"/>
              <a:gd name="connsiteY30" fmla="*/ 100145 h 495432"/>
              <a:gd name="connsiteX31" fmla="*/ 1085850 w 1476375"/>
              <a:gd name="connsiteY31" fmla="*/ 85857 h 495432"/>
              <a:gd name="connsiteX32" fmla="*/ 1162050 w 1476375"/>
              <a:gd name="connsiteY32" fmla="*/ 66807 h 495432"/>
              <a:gd name="connsiteX33" fmla="*/ 1233487 w 1476375"/>
              <a:gd name="connsiteY33" fmla="*/ 42995 h 495432"/>
              <a:gd name="connsiteX34" fmla="*/ 1252537 w 1476375"/>
              <a:gd name="connsiteY34" fmla="*/ 38232 h 495432"/>
              <a:gd name="connsiteX35" fmla="*/ 1276350 w 1476375"/>
              <a:gd name="connsiteY35" fmla="*/ 28707 h 495432"/>
              <a:gd name="connsiteX36" fmla="*/ 1347787 w 1476375"/>
              <a:gd name="connsiteY36" fmla="*/ 23945 h 495432"/>
              <a:gd name="connsiteX37" fmla="*/ 1404937 w 1476375"/>
              <a:gd name="connsiteY37" fmla="*/ 4895 h 495432"/>
              <a:gd name="connsiteX38" fmla="*/ 1476375 w 1476375"/>
              <a:gd name="connsiteY38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280987 w 1476375"/>
              <a:gd name="connsiteY6" fmla="*/ 476382 h 495432"/>
              <a:gd name="connsiteX7" fmla="*/ 300037 w 1476375"/>
              <a:gd name="connsiteY7" fmla="*/ 471620 h 495432"/>
              <a:gd name="connsiteX8" fmla="*/ 333375 w 1476375"/>
              <a:gd name="connsiteY8" fmla="*/ 457332 h 495432"/>
              <a:gd name="connsiteX9" fmla="*/ 357187 w 1476375"/>
              <a:gd name="connsiteY9" fmla="*/ 443045 h 495432"/>
              <a:gd name="connsiteX10" fmla="*/ 390525 w 1476375"/>
              <a:gd name="connsiteY10" fmla="*/ 438282 h 495432"/>
              <a:gd name="connsiteX11" fmla="*/ 409575 w 1476375"/>
              <a:gd name="connsiteY11" fmla="*/ 423995 h 495432"/>
              <a:gd name="connsiteX12" fmla="*/ 461962 w 1476375"/>
              <a:gd name="connsiteY12" fmla="*/ 409707 h 495432"/>
              <a:gd name="connsiteX13" fmla="*/ 514350 w 1476375"/>
              <a:gd name="connsiteY13" fmla="*/ 404945 h 495432"/>
              <a:gd name="connsiteX14" fmla="*/ 571500 w 1476375"/>
              <a:gd name="connsiteY14" fmla="*/ 395420 h 495432"/>
              <a:gd name="connsiteX15" fmla="*/ 609600 w 1476375"/>
              <a:gd name="connsiteY15" fmla="*/ 381132 h 495432"/>
              <a:gd name="connsiteX16" fmla="*/ 638175 w 1476375"/>
              <a:gd name="connsiteY16" fmla="*/ 376370 h 495432"/>
              <a:gd name="connsiteX17" fmla="*/ 657225 w 1476375"/>
              <a:gd name="connsiteY17" fmla="*/ 357320 h 495432"/>
              <a:gd name="connsiteX18" fmla="*/ 704850 w 1476375"/>
              <a:gd name="connsiteY18" fmla="*/ 328745 h 495432"/>
              <a:gd name="connsiteX19" fmla="*/ 723900 w 1476375"/>
              <a:gd name="connsiteY19" fmla="*/ 304932 h 495432"/>
              <a:gd name="connsiteX20" fmla="*/ 742950 w 1476375"/>
              <a:gd name="connsiteY20" fmla="*/ 295407 h 495432"/>
              <a:gd name="connsiteX21" fmla="*/ 757237 w 1476375"/>
              <a:gd name="connsiteY21" fmla="*/ 281120 h 495432"/>
              <a:gd name="connsiteX22" fmla="*/ 804862 w 1476375"/>
              <a:gd name="connsiteY22" fmla="*/ 252545 h 495432"/>
              <a:gd name="connsiteX23" fmla="*/ 838200 w 1476375"/>
              <a:gd name="connsiteY23" fmla="*/ 204920 h 495432"/>
              <a:gd name="connsiteX24" fmla="*/ 862012 w 1476375"/>
              <a:gd name="connsiteY24" fmla="*/ 190632 h 495432"/>
              <a:gd name="connsiteX25" fmla="*/ 909637 w 1476375"/>
              <a:gd name="connsiteY25" fmla="*/ 166820 h 495432"/>
              <a:gd name="connsiteX26" fmla="*/ 933450 w 1476375"/>
              <a:gd name="connsiteY26" fmla="*/ 152532 h 495432"/>
              <a:gd name="connsiteX27" fmla="*/ 1000125 w 1476375"/>
              <a:gd name="connsiteY27" fmla="*/ 128720 h 495432"/>
              <a:gd name="connsiteX28" fmla="*/ 1038225 w 1476375"/>
              <a:gd name="connsiteY28" fmla="*/ 109670 h 495432"/>
              <a:gd name="connsiteX29" fmla="*/ 1066800 w 1476375"/>
              <a:gd name="connsiteY29" fmla="*/ 100145 h 495432"/>
              <a:gd name="connsiteX30" fmla="*/ 1085850 w 1476375"/>
              <a:gd name="connsiteY30" fmla="*/ 85857 h 495432"/>
              <a:gd name="connsiteX31" fmla="*/ 1162050 w 1476375"/>
              <a:gd name="connsiteY31" fmla="*/ 66807 h 495432"/>
              <a:gd name="connsiteX32" fmla="*/ 1233487 w 1476375"/>
              <a:gd name="connsiteY32" fmla="*/ 42995 h 495432"/>
              <a:gd name="connsiteX33" fmla="*/ 1252537 w 1476375"/>
              <a:gd name="connsiteY33" fmla="*/ 38232 h 495432"/>
              <a:gd name="connsiteX34" fmla="*/ 1276350 w 1476375"/>
              <a:gd name="connsiteY34" fmla="*/ 28707 h 495432"/>
              <a:gd name="connsiteX35" fmla="*/ 1347787 w 1476375"/>
              <a:gd name="connsiteY35" fmla="*/ 23945 h 495432"/>
              <a:gd name="connsiteX36" fmla="*/ 1404937 w 1476375"/>
              <a:gd name="connsiteY36" fmla="*/ 4895 h 495432"/>
              <a:gd name="connsiteX37" fmla="*/ 1476375 w 1476375"/>
              <a:gd name="connsiteY37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00037 w 1476375"/>
              <a:gd name="connsiteY6" fmla="*/ 471620 h 495432"/>
              <a:gd name="connsiteX7" fmla="*/ 333375 w 1476375"/>
              <a:gd name="connsiteY7" fmla="*/ 457332 h 495432"/>
              <a:gd name="connsiteX8" fmla="*/ 357187 w 1476375"/>
              <a:gd name="connsiteY8" fmla="*/ 443045 h 495432"/>
              <a:gd name="connsiteX9" fmla="*/ 390525 w 1476375"/>
              <a:gd name="connsiteY9" fmla="*/ 438282 h 495432"/>
              <a:gd name="connsiteX10" fmla="*/ 409575 w 1476375"/>
              <a:gd name="connsiteY10" fmla="*/ 423995 h 495432"/>
              <a:gd name="connsiteX11" fmla="*/ 461962 w 1476375"/>
              <a:gd name="connsiteY11" fmla="*/ 409707 h 495432"/>
              <a:gd name="connsiteX12" fmla="*/ 514350 w 1476375"/>
              <a:gd name="connsiteY12" fmla="*/ 404945 h 495432"/>
              <a:gd name="connsiteX13" fmla="*/ 571500 w 1476375"/>
              <a:gd name="connsiteY13" fmla="*/ 395420 h 495432"/>
              <a:gd name="connsiteX14" fmla="*/ 609600 w 1476375"/>
              <a:gd name="connsiteY14" fmla="*/ 381132 h 495432"/>
              <a:gd name="connsiteX15" fmla="*/ 638175 w 1476375"/>
              <a:gd name="connsiteY15" fmla="*/ 376370 h 495432"/>
              <a:gd name="connsiteX16" fmla="*/ 657225 w 1476375"/>
              <a:gd name="connsiteY16" fmla="*/ 357320 h 495432"/>
              <a:gd name="connsiteX17" fmla="*/ 704850 w 1476375"/>
              <a:gd name="connsiteY17" fmla="*/ 328745 h 495432"/>
              <a:gd name="connsiteX18" fmla="*/ 723900 w 1476375"/>
              <a:gd name="connsiteY18" fmla="*/ 304932 h 495432"/>
              <a:gd name="connsiteX19" fmla="*/ 742950 w 1476375"/>
              <a:gd name="connsiteY19" fmla="*/ 295407 h 495432"/>
              <a:gd name="connsiteX20" fmla="*/ 757237 w 1476375"/>
              <a:gd name="connsiteY20" fmla="*/ 281120 h 495432"/>
              <a:gd name="connsiteX21" fmla="*/ 804862 w 1476375"/>
              <a:gd name="connsiteY21" fmla="*/ 252545 h 495432"/>
              <a:gd name="connsiteX22" fmla="*/ 838200 w 1476375"/>
              <a:gd name="connsiteY22" fmla="*/ 204920 h 495432"/>
              <a:gd name="connsiteX23" fmla="*/ 862012 w 1476375"/>
              <a:gd name="connsiteY23" fmla="*/ 190632 h 495432"/>
              <a:gd name="connsiteX24" fmla="*/ 909637 w 1476375"/>
              <a:gd name="connsiteY24" fmla="*/ 166820 h 495432"/>
              <a:gd name="connsiteX25" fmla="*/ 933450 w 1476375"/>
              <a:gd name="connsiteY25" fmla="*/ 152532 h 495432"/>
              <a:gd name="connsiteX26" fmla="*/ 1000125 w 1476375"/>
              <a:gd name="connsiteY26" fmla="*/ 128720 h 495432"/>
              <a:gd name="connsiteX27" fmla="*/ 1038225 w 1476375"/>
              <a:gd name="connsiteY27" fmla="*/ 109670 h 495432"/>
              <a:gd name="connsiteX28" fmla="*/ 1066800 w 1476375"/>
              <a:gd name="connsiteY28" fmla="*/ 100145 h 495432"/>
              <a:gd name="connsiteX29" fmla="*/ 1085850 w 1476375"/>
              <a:gd name="connsiteY29" fmla="*/ 85857 h 495432"/>
              <a:gd name="connsiteX30" fmla="*/ 1162050 w 1476375"/>
              <a:gd name="connsiteY30" fmla="*/ 66807 h 495432"/>
              <a:gd name="connsiteX31" fmla="*/ 1233487 w 1476375"/>
              <a:gd name="connsiteY31" fmla="*/ 42995 h 495432"/>
              <a:gd name="connsiteX32" fmla="*/ 1252537 w 1476375"/>
              <a:gd name="connsiteY32" fmla="*/ 38232 h 495432"/>
              <a:gd name="connsiteX33" fmla="*/ 1276350 w 1476375"/>
              <a:gd name="connsiteY33" fmla="*/ 28707 h 495432"/>
              <a:gd name="connsiteX34" fmla="*/ 1347787 w 1476375"/>
              <a:gd name="connsiteY34" fmla="*/ 23945 h 495432"/>
              <a:gd name="connsiteX35" fmla="*/ 1404937 w 1476375"/>
              <a:gd name="connsiteY35" fmla="*/ 4895 h 495432"/>
              <a:gd name="connsiteX36" fmla="*/ 1476375 w 1476375"/>
              <a:gd name="connsiteY36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357187 w 1476375"/>
              <a:gd name="connsiteY7" fmla="*/ 443045 h 495432"/>
              <a:gd name="connsiteX8" fmla="*/ 390525 w 1476375"/>
              <a:gd name="connsiteY8" fmla="*/ 438282 h 495432"/>
              <a:gd name="connsiteX9" fmla="*/ 409575 w 1476375"/>
              <a:gd name="connsiteY9" fmla="*/ 423995 h 495432"/>
              <a:gd name="connsiteX10" fmla="*/ 461962 w 1476375"/>
              <a:gd name="connsiteY10" fmla="*/ 409707 h 495432"/>
              <a:gd name="connsiteX11" fmla="*/ 514350 w 1476375"/>
              <a:gd name="connsiteY11" fmla="*/ 404945 h 495432"/>
              <a:gd name="connsiteX12" fmla="*/ 571500 w 1476375"/>
              <a:gd name="connsiteY12" fmla="*/ 395420 h 495432"/>
              <a:gd name="connsiteX13" fmla="*/ 609600 w 1476375"/>
              <a:gd name="connsiteY13" fmla="*/ 381132 h 495432"/>
              <a:gd name="connsiteX14" fmla="*/ 638175 w 1476375"/>
              <a:gd name="connsiteY14" fmla="*/ 376370 h 495432"/>
              <a:gd name="connsiteX15" fmla="*/ 657225 w 1476375"/>
              <a:gd name="connsiteY15" fmla="*/ 357320 h 495432"/>
              <a:gd name="connsiteX16" fmla="*/ 704850 w 1476375"/>
              <a:gd name="connsiteY16" fmla="*/ 328745 h 495432"/>
              <a:gd name="connsiteX17" fmla="*/ 723900 w 1476375"/>
              <a:gd name="connsiteY17" fmla="*/ 304932 h 495432"/>
              <a:gd name="connsiteX18" fmla="*/ 742950 w 1476375"/>
              <a:gd name="connsiteY18" fmla="*/ 295407 h 495432"/>
              <a:gd name="connsiteX19" fmla="*/ 757237 w 1476375"/>
              <a:gd name="connsiteY19" fmla="*/ 281120 h 495432"/>
              <a:gd name="connsiteX20" fmla="*/ 804862 w 1476375"/>
              <a:gd name="connsiteY20" fmla="*/ 252545 h 495432"/>
              <a:gd name="connsiteX21" fmla="*/ 838200 w 1476375"/>
              <a:gd name="connsiteY21" fmla="*/ 204920 h 495432"/>
              <a:gd name="connsiteX22" fmla="*/ 862012 w 1476375"/>
              <a:gd name="connsiteY22" fmla="*/ 190632 h 495432"/>
              <a:gd name="connsiteX23" fmla="*/ 909637 w 1476375"/>
              <a:gd name="connsiteY23" fmla="*/ 166820 h 495432"/>
              <a:gd name="connsiteX24" fmla="*/ 933450 w 1476375"/>
              <a:gd name="connsiteY24" fmla="*/ 152532 h 495432"/>
              <a:gd name="connsiteX25" fmla="*/ 1000125 w 1476375"/>
              <a:gd name="connsiteY25" fmla="*/ 128720 h 495432"/>
              <a:gd name="connsiteX26" fmla="*/ 1038225 w 1476375"/>
              <a:gd name="connsiteY26" fmla="*/ 109670 h 495432"/>
              <a:gd name="connsiteX27" fmla="*/ 1066800 w 1476375"/>
              <a:gd name="connsiteY27" fmla="*/ 100145 h 495432"/>
              <a:gd name="connsiteX28" fmla="*/ 1085850 w 1476375"/>
              <a:gd name="connsiteY28" fmla="*/ 85857 h 495432"/>
              <a:gd name="connsiteX29" fmla="*/ 1162050 w 1476375"/>
              <a:gd name="connsiteY29" fmla="*/ 66807 h 495432"/>
              <a:gd name="connsiteX30" fmla="*/ 1233487 w 1476375"/>
              <a:gd name="connsiteY30" fmla="*/ 42995 h 495432"/>
              <a:gd name="connsiteX31" fmla="*/ 1252537 w 1476375"/>
              <a:gd name="connsiteY31" fmla="*/ 38232 h 495432"/>
              <a:gd name="connsiteX32" fmla="*/ 1276350 w 1476375"/>
              <a:gd name="connsiteY32" fmla="*/ 28707 h 495432"/>
              <a:gd name="connsiteX33" fmla="*/ 1347787 w 1476375"/>
              <a:gd name="connsiteY33" fmla="*/ 23945 h 495432"/>
              <a:gd name="connsiteX34" fmla="*/ 1404937 w 1476375"/>
              <a:gd name="connsiteY34" fmla="*/ 4895 h 495432"/>
              <a:gd name="connsiteX35" fmla="*/ 1476375 w 1476375"/>
              <a:gd name="connsiteY35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390525 w 1476375"/>
              <a:gd name="connsiteY7" fmla="*/ 438282 h 495432"/>
              <a:gd name="connsiteX8" fmla="*/ 409575 w 1476375"/>
              <a:gd name="connsiteY8" fmla="*/ 423995 h 495432"/>
              <a:gd name="connsiteX9" fmla="*/ 461962 w 1476375"/>
              <a:gd name="connsiteY9" fmla="*/ 409707 h 495432"/>
              <a:gd name="connsiteX10" fmla="*/ 514350 w 1476375"/>
              <a:gd name="connsiteY10" fmla="*/ 404945 h 495432"/>
              <a:gd name="connsiteX11" fmla="*/ 571500 w 1476375"/>
              <a:gd name="connsiteY11" fmla="*/ 395420 h 495432"/>
              <a:gd name="connsiteX12" fmla="*/ 609600 w 1476375"/>
              <a:gd name="connsiteY12" fmla="*/ 381132 h 495432"/>
              <a:gd name="connsiteX13" fmla="*/ 638175 w 1476375"/>
              <a:gd name="connsiteY13" fmla="*/ 376370 h 495432"/>
              <a:gd name="connsiteX14" fmla="*/ 657225 w 1476375"/>
              <a:gd name="connsiteY14" fmla="*/ 357320 h 495432"/>
              <a:gd name="connsiteX15" fmla="*/ 704850 w 1476375"/>
              <a:gd name="connsiteY15" fmla="*/ 328745 h 495432"/>
              <a:gd name="connsiteX16" fmla="*/ 723900 w 1476375"/>
              <a:gd name="connsiteY16" fmla="*/ 304932 h 495432"/>
              <a:gd name="connsiteX17" fmla="*/ 742950 w 1476375"/>
              <a:gd name="connsiteY17" fmla="*/ 295407 h 495432"/>
              <a:gd name="connsiteX18" fmla="*/ 757237 w 1476375"/>
              <a:gd name="connsiteY18" fmla="*/ 281120 h 495432"/>
              <a:gd name="connsiteX19" fmla="*/ 804862 w 1476375"/>
              <a:gd name="connsiteY19" fmla="*/ 252545 h 495432"/>
              <a:gd name="connsiteX20" fmla="*/ 838200 w 1476375"/>
              <a:gd name="connsiteY20" fmla="*/ 204920 h 495432"/>
              <a:gd name="connsiteX21" fmla="*/ 862012 w 1476375"/>
              <a:gd name="connsiteY21" fmla="*/ 190632 h 495432"/>
              <a:gd name="connsiteX22" fmla="*/ 909637 w 1476375"/>
              <a:gd name="connsiteY22" fmla="*/ 166820 h 495432"/>
              <a:gd name="connsiteX23" fmla="*/ 933450 w 1476375"/>
              <a:gd name="connsiteY23" fmla="*/ 152532 h 495432"/>
              <a:gd name="connsiteX24" fmla="*/ 1000125 w 1476375"/>
              <a:gd name="connsiteY24" fmla="*/ 128720 h 495432"/>
              <a:gd name="connsiteX25" fmla="*/ 1038225 w 1476375"/>
              <a:gd name="connsiteY25" fmla="*/ 109670 h 495432"/>
              <a:gd name="connsiteX26" fmla="*/ 1066800 w 1476375"/>
              <a:gd name="connsiteY26" fmla="*/ 100145 h 495432"/>
              <a:gd name="connsiteX27" fmla="*/ 1085850 w 1476375"/>
              <a:gd name="connsiteY27" fmla="*/ 85857 h 495432"/>
              <a:gd name="connsiteX28" fmla="*/ 1162050 w 1476375"/>
              <a:gd name="connsiteY28" fmla="*/ 66807 h 495432"/>
              <a:gd name="connsiteX29" fmla="*/ 1233487 w 1476375"/>
              <a:gd name="connsiteY29" fmla="*/ 42995 h 495432"/>
              <a:gd name="connsiteX30" fmla="*/ 1252537 w 1476375"/>
              <a:gd name="connsiteY30" fmla="*/ 38232 h 495432"/>
              <a:gd name="connsiteX31" fmla="*/ 1276350 w 1476375"/>
              <a:gd name="connsiteY31" fmla="*/ 28707 h 495432"/>
              <a:gd name="connsiteX32" fmla="*/ 1347787 w 1476375"/>
              <a:gd name="connsiteY32" fmla="*/ 23945 h 495432"/>
              <a:gd name="connsiteX33" fmla="*/ 1404937 w 1476375"/>
              <a:gd name="connsiteY33" fmla="*/ 4895 h 495432"/>
              <a:gd name="connsiteX34" fmla="*/ 1476375 w 1476375"/>
              <a:gd name="connsiteY34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461962 w 1476375"/>
              <a:gd name="connsiteY8" fmla="*/ 409707 h 495432"/>
              <a:gd name="connsiteX9" fmla="*/ 514350 w 1476375"/>
              <a:gd name="connsiteY9" fmla="*/ 404945 h 495432"/>
              <a:gd name="connsiteX10" fmla="*/ 571500 w 1476375"/>
              <a:gd name="connsiteY10" fmla="*/ 395420 h 495432"/>
              <a:gd name="connsiteX11" fmla="*/ 609600 w 1476375"/>
              <a:gd name="connsiteY11" fmla="*/ 381132 h 495432"/>
              <a:gd name="connsiteX12" fmla="*/ 638175 w 1476375"/>
              <a:gd name="connsiteY12" fmla="*/ 376370 h 495432"/>
              <a:gd name="connsiteX13" fmla="*/ 657225 w 1476375"/>
              <a:gd name="connsiteY13" fmla="*/ 357320 h 495432"/>
              <a:gd name="connsiteX14" fmla="*/ 704850 w 1476375"/>
              <a:gd name="connsiteY14" fmla="*/ 328745 h 495432"/>
              <a:gd name="connsiteX15" fmla="*/ 723900 w 1476375"/>
              <a:gd name="connsiteY15" fmla="*/ 304932 h 495432"/>
              <a:gd name="connsiteX16" fmla="*/ 742950 w 1476375"/>
              <a:gd name="connsiteY16" fmla="*/ 295407 h 495432"/>
              <a:gd name="connsiteX17" fmla="*/ 757237 w 1476375"/>
              <a:gd name="connsiteY17" fmla="*/ 281120 h 495432"/>
              <a:gd name="connsiteX18" fmla="*/ 804862 w 1476375"/>
              <a:gd name="connsiteY18" fmla="*/ 252545 h 495432"/>
              <a:gd name="connsiteX19" fmla="*/ 838200 w 1476375"/>
              <a:gd name="connsiteY19" fmla="*/ 204920 h 495432"/>
              <a:gd name="connsiteX20" fmla="*/ 862012 w 1476375"/>
              <a:gd name="connsiteY20" fmla="*/ 190632 h 495432"/>
              <a:gd name="connsiteX21" fmla="*/ 909637 w 1476375"/>
              <a:gd name="connsiteY21" fmla="*/ 166820 h 495432"/>
              <a:gd name="connsiteX22" fmla="*/ 933450 w 1476375"/>
              <a:gd name="connsiteY22" fmla="*/ 152532 h 495432"/>
              <a:gd name="connsiteX23" fmla="*/ 1000125 w 1476375"/>
              <a:gd name="connsiteY23" fmla="*/ 128720 h 495432"/>
              <a:gd name="connsiteX24" fmla="*/ 1038225 w 1476375"/>
              <a:gd name="connsiteY24" fmla="*/ 109670 h 495432"/>
              <a:gd name="connsiteX25" fmla="*/ 1066800 w 1476375"/>
              <a:gd name="connsiteY25" fmla="*/ 100145 h 495432"/>
              <a:gd name="connsiteX26" fmla="*/ 1085850 w 1476375"/>
              <a:gd name="connsiteY26" fmla="*/ 85857 h 495432"/>
              <a:gd name="connsiteX27" fmla="*/ 1162050 w 1476375"/>
              <a:gd name="connsiteY27" fmla="*/ 66807 h 495432"/>
              <a:gd name="connsiteX28" fmla="*/ 1233487 w 1476375"/>
              <a:gd name="connsiteY28" fmla="*/ 42995 h 495432"/>
              <a:gd name="connsiteX29" fmla="*/ 1252537 w 1476375"/>
              <a:gd name="connsiteY29" fmla="*/ 38232 h 495432"/>
              <a:gd name="connsiteX30" fmla="*/ 1276350 w 1476375"/>
              <a:gd name="connsiteY30" fmla="*/ 28707 h 495432"/>
              <a:gd name="connsiteX31" fmla="*/ 1347787 w 1476375"/>
              <a:gd name="connsiteY31" fmla="*/ 23945 h 495432"/>
              <a:gd name="connsiteX32" fmla="*/ 1404937 w 1476375"/>
              <a:gd name="connsiteY32" fmla="*/ 4895 h 495432"/>
              <a:gd name="connsiteX33" fmla="*/ 1476375 w 1476375"/>
              <a:gd name="connsiteY33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09600 w 1476375"/>
              <a:gd name="connsiteY10" fmla="*/ 381132 h 495432"/>
              <a:gd name="connsiteX11" fmla="*/ 638175 w 1476375"/>
              <a:gd name="connsiteY11" fmla="*/ 376370 h 495432"/>
              <a:gd name="connsiteX12" fmla="*/ 657225 w 1476375"/>
              <a:gd name="connsiteY12" fmla="*/ 357320 h 495432"/>
              <a:gd name="connsiteX13" fmla="*/ 704850 w 1476375"/>
              <a:gd name="connsiteY13" fmla="*/ 328745 h 495432"/>
              <a:gd name="connsiteX14" fmla="*/ 723900 w 1476375"/>
              <a:gd name="connsiteY14" fmla="*/ 304932 h 495432"/>
              <a:gd name="connsiteX15" fmla="*/ 742950 w 1476375"/>
              <a:gd name="connsiteY15" fmla="*/ 295407 h 495432"/>
              <a:gd name="connsiteX16" fmla="*/ 757237 w 1476375"/>
              <a:gd name="connsiteY16" fmla="*/ 281120 h 495432"/>
              <a:gd name="connsiteX17" fmla="*/ 804862 w 1476375"/>
              <a:gd name="connsiteY17" fmla="*/ 252545 h 495432"/>
              <a:gd name="connsiteX18" fmla="*/ 838200 w 1476375"/>
              <a:gd name="connsiteY18" fmla="*/ 204920 h 495432"/>
              <a:gd name="connsiteX19" fmla="*/ 862012 w 1476375"/>
              <a:gd name="connsiteY19" fmla="*/ 190632 h 495432"/>
              <a:gd name="connsiteX20" fmla="*/ 909637 w 1476375"/>
              <a:gd name="connsiteY20" fmla="*/ 166820 h 495432"/>
              <a:gd name="connsiteX21" fmla="*/ 933450 w 1476375"/>
              <a:gd name="connsiteY21" fmla="*/ 152532 h 495432"/>
              <a:gd name="connsiteX22" fmla="*/ 1000125 w 1476375"/>
              <a:gd name="connsiteY22" fmla="*/ 128720 h 495432"/>
              <a:gd name="connsiteX23" fmla="*/ 1038225 w 1476375"/>
              <a:gd name="connsiteY23" fmla="*/ 109670 h 495432"/>
              <a:gd name="connsiteX24" fmla="*/ 1066800 w 1476375"/>
              <a:gd name="connsiteY24" fmla="*/ 100145 h 495432"/>
              <a:gd name="connsiteX25" fmla="*/ 1085850 w 1476375"/>
              <a:gd name="connsiteY25" fmla="*/ 85857 h 495432"/>
              <a:gd name="connsiteX26" fmla="*/ 1162050 w 1476375"/>
              <a:gd name="connsiteY26" fmla="*/ 66807 h 495432"/>
              <a:gd name="connsiteX27" fmla="*/ 1233487 w 1476375"/>
              <a:gd name="connsiteY27" fmla="*/ 42995 h 495432"/>
              <a:gd name="connsiteX28" fmla="*/ 1252537 w 1476375"/>
              <a:gd name="connsiteY28" fmla="*/ 38232 h 495432"/>
              <a:gd name="connsiteX29" fmla="*/ 1276350 w 1476375"/>
              <a:gd name="connsiteY29" fmla="*/ 28707 h 495432"/>
              <a:gd name="connsiteX30" fmla="*/ 1347787 w 1476375"/>
              <a:gd name="connsiteY30" fmla="*/ 23945 h 495432"/>
              <a:gd name="connsiteX31" fmla="*/ 1404937 w 1476375"/>
              <a:gd name="connsiteY31" fmla="*/ 4895 h 495432"/>
              <a:gd name="connsiteX32" fmla="*/ 1476375 w 1476375"/>
              <a:gd name="connsiteY32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657225 w 1476375"/>
              <a:gd name="connsiteY11" fmla="*/ 357320 h 495432"/>
              <a:gd name="connsiteX12" fmla="*/ 704850 w 1476375"/>
              <a:gd name="connsiteY12" fmla="*/ 328745 h 495432"/>
              <a:gd name="connsiteX13" fmla="*/ 723900 w 1476375"/>
              <a:gd name="connsiteY13" fmla="*/ 304932 h 495432"/>
              <a:gd name="connsiteX14" fmla="*/ 742950 w 1476375"/>
              <a:gd name="connsiteY14" fmla="*/ 295407 h 495432"/>
              <a:gd name="connsiteX15" fmla="*/ 757237 w 1476375"/>
              <a:gd name="connsiteY15" fmla="*/ 281120 h 495432"/>
              <a:gd name="connsiteX16" fmla="*/ 804862 w 1476375"/>
              <a:gd name="connsiteY16" fmla="*/ 252545 h 495432"/>
              <a:gd name="connsiteX17" fmla="*/ 838200 w 1476375"/>
              <a:gd name="connsiteY17" fmla="*/ 204920 h 495432"/>
              <a:gd name="connsiteX18" fmla="*/ 862012 w 1476375"/>
              <a:gd name="connsiteY18" fmla="*/ 190632 h 495432"/>
              <a:gd name="connsiteX19" fmla="*/ 909637 w 1476375"/>
              <a:gd name="connsiteY19" fmla="*/ 166820 h 495432"/>
              <a:gd name="connsiteX20" fmla="*/ 933450 w 1476375"/>
              <a:gd name="connsiteY20" fmla="*/ 152532 h 495432"/>
              <a:gd name="connsiteX21" fmla="*/ 1000125 w 1476375"/>
              <a:gd name="connsiteY21" fmla="*/ 128720 h 495432"/>
              <a:gd name="connsiteX22" fmla="*/ 1038225 w 1476375"/>
              <a:gd name="connsiteY22" fmla="*/ 109670 h 495432"/>
              <a:gd name="connsiteX23" fmla="*/ 1066800 w 1476375"/>
              <a:gd name="connsiteY23" fmla="*/ 100145 h 495432"/>
              <a:gd name="connsiteX24" fmla="*/ 1085850 w 1476375"/>
              <a:gd name="connsiteY24" fmla="*/ 85857 h 495432"/>
              <a:gd name="connsiteX25" fmla="*/ 1162050 w 1476375"/>
              <a:gd name="connsiteY25" fmla="*/ 66807 h 495432"/>
              <a:gd name="connsiteX26" fmla="*/ 1233487 w 1476375"/>
              <a:gd name="connsiteY26" fmla="*/ 42995 h 495432"/>
              <a:gd name="connsiteX27" fmla="*/ 1252537 w 1476375"/>
              <a:gd name="connsiteY27" fmla="*/ 38232 h 495432"/>
              <a:gd name="connsiteX28" fmla="*/ 1276350 w 1476375"/>
              <a:gd name="connsiteY28" fmla="*/ 28707 h 495432"/>
              <a:gd name="connsiteX29" fmla="*/ 1347787 w 1476375"/>
              <a:gd name="connsiteY29" fmla="*/ 23945 h 495432"/>
              <a:gd name="connsiteX30" fmla="*/ 1404937 w 1476375"/>
              <a:gd name="connsiteY30" fmla="*/ 4895 h 495432"/>
              <a:gd name="connsiteX31" fmla="*/ 1476375 w 1476375"/>
              <a:gd name="connsiteY31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23900 w 1476375"/>
              <a:gd name="connsiteY12" fmla="*/ 304932 h 495432"/>
              <a:gd name="connsiteX13" fmla="*/ 742950 w 1476375"/>
              <a:gd name="connsiteY13" fmla="*/ 295407 h 495432"/>
              <a:gd name="connsiteX14" fmla="*/ 757237 w 1476375"/>
              <a:gd name="connsiteY14" fmla="*/ 281120 h 495432"/>
              <a:gd name="connsiteX15" fmla="*/ 804862 w 1476375"/>
              <a:gd name="connsiteY15" fmla="*/ 252545 h 495432"/>
              <a:gd name="connsiteX16" fmla="*/ 838200 w 1476375"/>
              <a:gd name="connsiteY16" fmla="*/ 204920 h 495432"/>
              <a:gd name="connsiteX17" fmla="*/ 862012 w 1476375"/>
              <a:gd name="connsiteY17" fmla="*/ 190632 h 495432"/>
              <a:gd name="connsiteX18" fmla="*/ 909637 w 1476375"/>
              <a:gd name="connsiteY18" fmla="*/ 166820 h 495432"/>
              <a:gd name="connsiteX19" fmla="*/ 933450 w 1476375"/>
              <a:gd name="connsiteY19" fmla="*/ 152532 h 495432"/>
              <a:gd name="connsiteX20" fmla="*/ 1000125 w 1476375"/>
              <a:gd name="connsiteY20" fmla="*/ 128720 h 495432"/>
              <a:gd name="connsiteX21" fmla="*/ 1038225 w 1476375"/>
              <a:gd name="connsiteY21" fmla="*/ 109670 h 495432"/>
              <a:gd name="connsiteX22" fmla="*/ 1066800 w 1476375"/>
              <a:gd name="connsiteY22" fmla="*/ 100145 h 495432"/>
              <a:gd name="connsiteX23" fmla="*/ 1085850 w 1476375"/>
              <a:gd name="connsiteY23" fmla="*/ 85857 h 495432"/>
              <a:gd name="connsiteX24" fmla="*/ 1162050 w 1476375"/>
              <a:gd name="connsiteY24" fmla="*/ 66807 h 495432"/>
              <a:gd name="connsiteX25" fmla="*/ 1233487 w 1476375"/>
              <a:gd name="connsiteY25" fmla="*/ 42995 h 495432"/>
              <a:gd name="connsiteX26" fmla="*/ 1252537 w 1476375"/>
              <a:gd name="connsiteY26" fmla="*/ 38232 h 495432"/>
              <a:gd name="connsiteX27" fmla="*/ 1276350 w 1476375"/>
              <a:gd name="connsiteY27" fmla="*/ 28707 h 495432"/>
              <a:gd name="connsiteX28" fmla="*/ 1347787 w 1476375"/>
              <a:gd name="connsiteY28" fmla="*/ 23945 h 495432"/>
              <a:gd name="connsiteX29" fmla="*/ 1404937 w 1476375"/>
              <a:gd name="connsiteY29" fmla="*/ 4895 h 495432"/>
              <a:gd name="connsiteX30" fmla="*/ 1476375 w 1476375"/>
              <a:gd name="connsiteY30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23900 w 1476375"/>
              <a:gd name="connsiteY12" fmla="*/ 304932 h 495432"/>
              <a:gd name="connsiteX13" fmla="*/ 757237 w 1476375"/>
              <a:gd name="connsiteY13" fmla="*/ 281120 h 495432"/>
              <a:gd name="connsiteX14" fmla="*/ 804862 w 1476375"/>
              <a:gd name="connsiteY14" fmla="*/ 252545 h 495432"/>
              <a:gd name="connsiteX15" fmla="*/ 838200 w 1476375"/>
              <a:gd name="connsiteY15" fmla="*/ 204920 h 495432"/>
              <a:gd name="connsiteX16" fmla="*/ 862012 w 1476375"/>
              <a:gd name="connsiteY16" fmla="*/ 190632 h 495432"/>
              <a:gd name="connsiteX17" fmla="*/ 909637 w 1476375"/>
              <a:gd name="connsiteY17" fmla="*/ 166820 h 495432"/>
              <a:gd name="connsiteX18" fmla="*/ 933450 w 1476375"/>
              <a:gd name="connsiteY18" fmla="*/ 152532 h 495432"/>
              <a:gd name="connsiteX19" fmla="*/ 1000125 w 1476375"/>
              <a:gd name="connsiteY19" fmla="*/ 128720 h 495432"/>
              <a:gd name="connsiteX20" fmla="*/ 1038225 w 1476375"/>
              <a:gd name="connsiteY20" fmla="*/ 109670 h 495432"/>
              <a:gd name="connsiteX21" fmla="*/ 1066800 w 1476375"/>
              <a:gd name="connsiteY21" fmla="*/ 100145 h 495432"/>
              <a:gd name="connsiteX22" fmla="*/ 1085850 w 1476375"/>
              <a:gd name="connsiteY22" fmla="*/ 85857 h 495432"/>
              <a:gd name="connsiteX23" fmla="*/ 1162050 w 1476375"/>
              <a:gd name="connsiteY23" fmla="*/ 66807 h 495432"/>
              <a:gd name="connsiteX24" fmla="*/ 1233487 w 1476375"/>
              <a:gd name="connsiteY24" fmla="*/ 42995 h 495432"/>
              <a:gd name="connsiteX25" fmla="*/ 1252537 w 1476375"/>
              <a:gd name="connsiteY25" fmla="*/ 38232 h 495432"/>
              <a:gd name="connsiteX26" fmla="*/ 1276350 w 1476375"/>
              <a:gd name="connsiteY26" fmla="*/ 28707 h 495432"/>
              <a:gd name="connsiteX27" fmla="*/ 1347787 w 1476375"/>
              <a:gd name="connsiteY27" fmla="*/ 23945 h 495432"/>
              <a:gd name="connsiteX28" fmla="*/ 1404937 w 1476375"/>
              <a:gd name="connsiteY28" fmla="*/ 4895 h 495432"/>
              <a:gd name="connsiteX29" fmla="*/ 1476375 w 1476375"/>
              <a:gd name="connsiteY29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38200 w 1476375"/>
              <a:gd name="connsiteY14" fmla="*/ 204920 h 495432"/>
              <a:gd name="connsiteX15" fmla="*/ 862012 w 1476375"/>
              <a:gd name="connsiteY15" fmla="*/ 190632 h 495432"/>
              <a:gd name="connsiteX16" fmla="*/ 909637 w 1476375"/>
              <a:gd name="connsiteY16" fmla="*/ 166820 h 495432"/>
              <a:gd name="connsiteX17" fmla="*/ 933450 w 1476375"/>
              <a:gd name="connsiteY17" fmla="*/ 152532 h 495432"/>
              <a:gd name="connsiteX18" fmla="*/ 1000125 w 1476375"/>
              <a:gd name="connsiteY18" fmla="*/ 128720 h 495432"/>
              <a:gd name="connsiteX19" fmla="*/ 1038225 w 1476375"/>
              <a:gd name="connsiteY19" fmla="*/ 109670 h 495432"/>
              <a:gd name="connsiteX20" fmla="*/ 1066800 w 1476375"/>
              <a:gd name="connsiteY20" fmla="*/ 100145 h 495432"/>
              <a:gd name="connsiteX21" fmla="*/ 1085850 w 1476375"/>
              <a:gd name="connsiteY21" fmla="*/ 85857 h 495432"/>
              <a:gd name="connsiteX22" fmla="*/ 1162050 w 1476375"/>
              <a:gd name="connsiteY22" fmla="*/ 66807 h 495432"/>
              <a:gd name="connsiteX23" fmla="*/ 1233487 w 1476375"/>
              <a:gd name="connsiteY23" fmla="*/ 42995 h 495432"/>
              <a:gd name="connsiteX24" fmla="*/ 1252537 w 1476375"/>
              <a:gd name="connsiteY24" fmla="*/ 38232 h 495432"/>
              <a:gd name="connsiteX25" fmla="*/ 1276350 w 1476375"/>
              <a:gd name="connsiteY25" fmla="*/ 28707 h 495432"/>
              <a:gd name="connsiteX26" fmla="*/ 1347787 w 1476375"/>
              <a:gd name="connsiteY26" fmla="*/ 23945 h 495432"/>
              <a:gd name="connsiteX27" fmla="*/ 1404937 w 1476375"/>
              <a:gd name="connsiteY27" fmla="*/ 4895 h 495432"/>
              <a:gd name="connsiteX28" fmla="*/ 1476375 w 1476375"/>
              <a:gd name="connsiteY28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09637 w 1476375"/>
              <a:gd name="connsiteY15" fmla="*/ 166820 h 495432"/>
              <a:gd name="connsiteX16" fmla="*/ 933450 w 1476375"/>
              <a:gd name="connsiteY16" fmla="*/ 152532 h 495432"/>
              <a:gd name="connsiteX17" fmla="*/ 1000125 w 1476375"/>
              <a:gd name="connsiteY17" fmla="*/ 128720 h 495432"/>
              <a:gd name="connsiteX18" fmla="*/ 1038225 w 1476375"/>
              <a:gd name="connsiteY18" fmla="*/ 109670 h 495432"/>
              <a:gd name="connsiteX19" fmla="*/ 1066800 w 1476375"/>
              <a:gd name="connsiteY19" fmla="*/ 100145 h 495432"/>
              <a:gd name="connsiteX20" fmla="*/ 1085850 w 1476375"/>
              <a:gd name="connsiteY20" fmla="*/ 85857 h 495432"/>
              <a:gd name="connsiteX21" fmla="*/ 1162050 w 1476375"/>
              <a:gd name="connsiteY21" fmla="*/ 66807 h 495432"/>
              <a:gd name="connsiteX22" fmla="*/ 1233487 w 1476375"/>
              <a:gd name="connsiteY22" fmla="*/ 42995 h 495432"/>
              <a:gd name="connsiteX23" fmla="*/ 1252537 w 1476375"/>
              <a:gd name="connsiteY23" fmla="*/ 38232 h 495432"/>
              <a:gd name="connsiteX24" fmla="*/ 1276350 w 1476375"/>
              <a:gd name="connsiteY24" fmla="*/ 28707 h 495432"/>
              <a:gd name="connsiteX25" fmla="*/ 1347787 w 1476375"/>
              <a:gd name="connsiteY25" fmla="*/ 23945 h 495432"/>
              <a:gd name="connsiteX26" fmla="*/ 1404937 w 1476375"/>
              <a:gd name="connsiteY26" fmla="*/ 4895 h 495432"/>
              <a:gd name="connsiteX27" fmla="*/ 1476375 w 1476375"/>
              <a:gd name="connsiteY27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00125 w 1476375"/>
              <a:gd name="connsiteY16" fmla="*/ 128720 h 495432"/>
              <a:gd name="connsiteX17" fmla="*/ 1038225 w 1476375"/>
              <a:gd name="connsiteY17" fmla="*/ 109670 h 495432"/>
              <a:gd name="connsiteX18" fmla="*/ 1066800 w 1476375"/>
              <a:gd name="connsiteY18" fmla="*/ 100145 h 495432"/>
              <a:gd name="connsiteX19" fmla="*/ 1085850 w 1476375"/>
              <a:gd name="connsiteY19" fmla="*/ 85857 h 495432"/>
              <a:gd name="connsiteX20" fmla="*/ 1162050 w 1476375"/>
              <a:gd name="connsiteY20" fmla="*/ 66807 h 495432"/>
              <a:gd name="connsiteX21" fmla="*/ 1233487 w 1476375"/>
              <a:gd name="connsiteY21" fmla="*/ 42995 h 495432"/>
              <a:gd name="connsiteX22" fmla="*/ 1252537 w 1476375"/>
              <a:gd name="connsiteY22" fmla="*/ 38232 h 495432"/>
              <a:gd name="connsiteX23" fmla="*/ 1276350 w 1476375"/>
              <a:gd name="connsiteY23" fmla="*/ 28707 h 495432"/>
              <a:gd name="connsiteX24" fmla="*/ 1347787 w 1476375"/>
              <a:gd name="connsiteY24" fmla="*/ 23945 h 495432"/>
              <a:gd name="connsiteX25" fmla="*/ 1404937 w 1476375"/>
              <a:gd name="connsiteY25" fmla="*/ 4895 h 495432"/>
              <a:gd name="connsiteX26" fmla="*/ 1476375 w 1476375"/>
              <a:gd name="connsiteY26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38225 w 1476375"/>
              <a:gd name="connsiteY16" fmla="*/ 109670 h 495432"/>
              <a:gd name="connsiteX17" fmla="*/ 1066800 w 1476375"/>
              <a:gd name="connsiteY17" fmla="*/ 100145 h 495432"/>
              <a:gd name="connsiteX18" fmla="*/ 1085850 w 1476375"/>
              <a:gd name="connsiteY18" fmla="*/ 85857 h 495432"/>
              <a:gd name="connsiteX19" fmla="*/ 1162050 w 1476375"/>
              <a:gd name="connsiteY19" fmla="*/ 66807 h 495432"/>
              <a:gd name="connsiteX20" fmla="*/ 1233487 w 1476375"/>
              <a:gd name="connsiteY20" fmla="*/ 42995 h 495432"/>
              <a:gd name="connsiteX21" fmla="*/ 1252537 w 1476375"/>
              <a:gd name="connsiteY21" fmla="*/ 38232 h 495432"/>
              <a:gd name="connsiteX22" fmla="*/ 1276350 w 1476375"/>
              <a:gd name="connsiteY22" fmla="*/ 28707 h 495432"/>
              <a:gd name="connsiteX23" fmla="*/ 1347787 w 1476375"/>
              <a:gd name="connsiteY23" fmla="*/ 23945 h 495432"/>
              <a:gd name="connsiteX24" fmla="*/ 1404937 w 1476375"/>
              <a:gd name="connsiteY24" fmla="*/ 4895 h 495432"/>
              <a:gd name="connsiteX25" fmla="*/ 1476375 w 1476375"/>
              <a:gd name="connsiteY25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38225 w 1476375"/>
              <a:gd name="connsiteY16" fmla="*/ 109670 h 495432"/>
              <a:gd name="connsiteX17" fmla="*/ 1066800 w 1476375"/>
              <a:gd name="connsiteY17" fmla="*/ 100145 h 495432"/>
              <a:gd name="connsiteX18" fmla="*/ 1162050 w 1476375"/>
              <a:gd name="connsiteY18" fmla="*/ 66807 h 495432"/>
              <a:gd name="connsiteX19" fmla="*/ 1233487 w 1476375"/>
              <a:gd name="connsiteY19" fmla="*/ 42995 h 495432"/>
              <a:gd name="connsiteX20" fmla="*/ 1252537 w 1476375"/>
              <a:gd name="connsiteY20" fmla="*/ 38232 h 495432"/>
              <a:gd name="connsiteX21" fmla="*/ 1276350 w 1476375"/>
              <a:gd name="connsiteY21" fmla="*/ 28707 h 495432"/>
              <a:gd name="connsiteX22" fmla="*/ 1347787 w 1476375"/>
              <a:gd name="connsiteY22" fmla="*/ 23945 h 495432"/>
              <a:gd name="connsiteX23" fmla="*/ 1404937 w 1476375"/>
              <a:gd name="connsiteY23" fmla="*/ 4895 h 495432"/>
              <a:gd name="connsiteX24" fmla="*/ 1476375 w 1476375"/>
              <a:gd name="connsiteY24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38225 w 1476375"/>
              <a:gd name="connsiteY16" fmla="*/ 109670 h 495432"/>
              <a:gd name="connsiteX17" fmla="*/ 1066800 w 1476375"/>
              <a:gd name="connsiteY17" fmla="*/ 100145 h 495432"/>
              <a:gd name="connsiteX18" fmla="*/ 1162050 w 1476375"/>
              <a:gd name="connsiteY18" fmla="*/ 66807 h 495432"/>
              <a:gd name="connsiteX19" fmla="*/ 1233487 w 1476375"/>
              <a:gd name="connsiteY19" fmla="*/ 42995 h 495432"/>
              <a:gd name="connsiteX20" fmla="*/ 1252537 w 1476375"/>
              <a:gd name="connsiteY20" fmla="*/ 38232 h 495432"/>
              <a:gd name="connsiteX21" fmla="*/ 1347787 w 1476375"/>
              <a:gd name="connsiteY21" fmla="*/ 23945 h 495432"/>
              <a:gd name="connsiteX22" fmla="*/ 1404937 w 1476375"/>
              <a:gd name="connsiteY22" fmla="*/ 4895 h 495432"/>
              <a:gd name="connsiteX23" fmla="*/ 1476375 w 1476375"/>
              <a:gd name="connsiteY23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38225 w 1476375"/>
              <a:gd name="connsiteY16" fmla="*/ 109670 h 495432"/>
              <a:gd name="connsiteX17" fmla="*/ 1066800 w 1476375"/>
              <a:gd name="connsiteY17" fmla="*/ 100145 h 495432"/>
              <a:gd name="connsiteX18" fmla="*/ 1162050 w 1476375"/>
              <a:gd name="connsiteY18" fmla="*/ 66807 h 495432"/>
              <a:gd name="connsiteX19" fmla="*/ 1233487 w 1476375"/>
              <a:gd name="connsiteY19" fmla="*/ 42995 h 495432"/>
              <a:gd name="connsiteX20" fmla="*/ 1252537 w 1476375"/>
              <a:gd name="connsiteY20" fmla="*/ 38232 h 495432"/>
              <a:gd name="connsiteX21" fmla="*/ 1404937 w 1476375"/>
              <a:gd name="connsiteY21" fmla="*/ 4895 h 495432"/>
              <a:gd name="connsiteX22" fmla="*/ 1476375 w 1476375"/>
              <a:gd name="connsiteY22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38225 w 1476375"/>
              <a:gd name="connsiteY16" fmla="*/ 109670 h 495432"/>
              <a:gd name="connsiteX17" fmla="*/ 1066800 w 1476375"/>
              <a:gd name="connsiteY17" fmla="*/ 100145 h 495432"/>
              <a:gd name="connsiteX18" fmla="*/ 1162050 w 1476375"/>
              <a:gd name="connsiteY18" fmla="*/ 66807 h 495432"/>
              <a:gd name="connsiteX19" fmla="*/ 1233487 w 1476375"/>
              <a:gd name="connsiteY19" fmla="*/ 42995 h 495432"/>
              <a:gd name="connsiteX20" fmla="*/ 1404937 w 1476375"/>
              <a:gd name="connsiteY20" fmla="*/ 4895 h 495432"/>
              <a:gd name="connsiteX21" fmla="*/ 1476375 w 1476375"/>
              <a:gd name="connsiteY21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862012 w 1476375"/>
              <a:gd name="connsiteY14" fmla="*/ 190632 h 495432"/>
              <a:gd name="connsiteX15" fmla="*/ 933450 w 1476375"/>
              <a:gd name="connsiteY15" fmla="*/ 152532 h 495432"/>
              <a:gd name="connsiteX16" fmla="*/ 1066800 w 1476375"/>
              <a:gd name="connsiteY16" fmla="*/ 100145 h 495432"/>
              <a:gd name="connsiteX17" fmla="*/ 1162050 w 1476375"/>
              <a:gd name="connsiteY17" fmla="*/ 66807 h 495432"/>
              <a:gd name="connsiteX18" fmla="*/ 1233487 w 1476375"/>
              <a:gd name="connsiteY18" fmla="*/ 42995 h 495432"/>
              <a:gd name="connsiteX19" fmla="*/ 1404937 w 1476375"/>
              <a:gd name="connsiteY19" fmla="*/ 4895 h 495432"/>
              <a:gd name="connsiteX20" fmla="*/ 1476375 w 1476375"/>
              <a:gd name="connsiteY20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757237 w 1476375"/>
              <a:gd name="connsiteY12" fmla="*/ 281120 h 495432"/>
              <a:gd name="connsiteX13" fmla="*/ 804862 w 1476375"/>
              <a:gd name="connsiteY13" fmla="*/ 252545 h 495432"/>
              <a:gd name="connsiteX14" fmla="*/ 933450 w 1476375"/>
              <a:gd name="connsiteY14" fmla="*/ 152532 h 495432"/>
              <a:gd name="connsiteX15" fmla="*/ 1066800 w 1476375"/>
              <a:gd name="connsiteY15" fmla="*/ 100145 h 495432"/>
              <a:gd name="connsiteX16" fmla="*/ 1162050 w 1476375"/>
              <a:gd name="connsiteY16" fmla="*/ 66807 h 495432"/>
              <a:gd name="connsiteX17" fmla="*/ 1233487 w 1476375"/>
              <a:gd name="connsiteY17" fmla="*/ 42995 h 495432"/>
              <a:gd name="connsiteX18" fmla="*/ 1404937 w 1476375"/>
              <a:gd name="connsiteY18" fmla="*/ 4895 h 495432"/>
              <a:gd name="connsiteX19" fmla="*/ 1476375 w 1476375"/>
              <a:gd name="connsiteY19" fmla="*/ 132 h 495432"/>
              <a:gd name="connsiteX0" fmla="*/ 0 w 1476375"/>
              <a:gd name="connsiteY0" fmla="*/ 447807 h 495432"/>
              <a:gd name="connsiteX1" fmla="*/ 85725 w 1476375"/>
              <a:gd name="connsiteY1" fmla="*/ 409707 h 495432"/>
              <a:gd name="connsiteX2" fmla="*/ 147637 w 1476375"/>
              <a:gd name="connsiteY2" fmla="*/ 462095 h 495432"/>
              <a:gd name="connsiteX3" fmla="*/ 161925 w 1476375"/>
              <a:gd name="connsiteY3" fmla="*/ 476382 h 495432"/>
              <a:gd name="connsiteX4" fmla="*/ 204787 w 1476375"/>
              <a:gd name="connsiteY4" fmla="*/ 495432 h 495432"/>
              <a:gd name="connsiteX5" fmla="*/ 261937 w 1476375"/>
              <a:gd name="connsiteY5" fmla="*/ 490670 h 495432"/>
              <a:gd name="connsiteX6" fmla="*/ 333375 w 1476375"/>
              <a:gd name="connsiteY6" fmla="*/ 457332 h 495432"/>
              <a:gd name="connsiteX7" fmla="*/ 409575 w 1476375"/>
              <a:gd name="connsiteY7" fmla="*/ 423995 h 495432"/>
              <a:gd name="connsiteX8" fmla="*/ 514350 w 1476375"/>
              <a:gd name="connsiteY8" fmla="*/ 404945 h 495432"/>
              <a:gd name="connsiteX9" fmla="*/ 571500 w 1476375"/>
              <a:gd name="connsiteY9" fmla="*/ 395420 h 495432"/>
              <a:gd name="connsiteX10" fmla="*/ 638175 w 1476375"/>
              <a:gd name="connsiteY10" fmla="*/ 376370 h 495432"/>
              <a:gd name="connsiteX11" fmla="*/ 704850 w 1476375"/>
              <a:gd name="connsiteY11" fmla="*/ 328745 h 495432"/>
              <a:gd name="connsiteX12" fmla="*/ 804862 w 1476375"/>
              <a:gd name="connsiteY12" fmla="*/ 252545 h 495432"/>
              <a:gd name="connsiteX13" fmla="*/ 933450 w 1476375"/>
              <a:gd name="connsiteY13" fmla="*/ 152532 h 495432"/>
              <a:gd name="connsiteX14" fmla="*/ 1066800 w 1476375"/>
              <a:gd name="connsiteY14" fmla="*/ 100145 h 495432"/>
              <a:gd name="connsiteX15" fmla="*/ 1162050 w 1476375"/>
              <a:gd name="connsiteY15" fmla="*/ 66807 h 495432"/>
              <a:gd name="connsiteX16" fmla="*/ 1233487 w 1476375"/>
              <a:gd name="connsiteY16" fmla="*/ 42995 h 495432"/>
              <a:gd name="connsiteX17" fmla="*/ 1404937 w 1476375"/>
              <a:gd name="connsiteY17" fmla="*/ 4895 h 495432"/>
              <a:gd name="connsiteX18" fmla="*/ 1476375 w 1476375"/>
              <a:gd name="connsiteY18" fmla="*/ 132 h 495432"/>
              <a:gd name="connsiteX0" fmla="*/ 0 w 1444625"/>
              <a:gd name="connsiteY0" fmla="*/ 454025 h 501650"/>
              <a:gd name="connsiteX1" fmla="*/ 85725 w 1444625"/>
              <a:gd name="connsiteY1" fmla="*/ 415925 h 501650"/>
              <a:gd name="connsiteX2" fmla="*/ 147637 w 1444625"/>
              <a:gd name="connsiteY2" fmla="*/ 468313 h 501650"/>
              <a:gd name="connsiteX3" fmla="*/ 161925 w 1444625"/>
              <a:gd name="connsiteY3" fmla="*/ 482600 h 501650"/>
              <a:gd name="connsiteX4" fmla="*/ 204787 w 1444625"/>
              <a:gd name="connsiteY4" fmla="*/ 501650 h 501650"/>
              <a:gd name="connsiteX5" fmla="*/ 261937 w 1444625"/>
              <a:gd name="connsiteY5" fmla="*/ 496888 h 501650"/>
              <a:gd name="connsiteX6" fmla="*/ 333375 w 1444625"/>
              <a:gd name="connsiteY6" fmla="*/ 463550 h 501650"/>
              <a:gd name="connsiteX7" fmla="*/ 409575 w 1444625"/>
              <a:gd name="connsiteY7" fmla="*/ 430213 h 501650"/>
              <a:gd name="connsiteX8" fmla="*/ 514350 w 1444625"/>
              <a:gd name="connsiteY8" fmla="*/ 411163 h 501650"/>
              <a:gd name="connsiteX9" fmla="*/ 571500 w 1444625"/>
              <a:gd name="connsiteY9" fmla="*/ 401638 h 501650"/>
              <a:gd name="connsiteX10" fmla="*/ 638175 w 1444625"/>
              <a:gd name="connsiteY10" fmla="*/ 382588 h 501650"/>
              <a:gd name="connsiteX11" fmla="*/ 704850 w 1444625"/>
              <a:gd name="connsiteY11" fmla="*/ 334963 h 501650"/>
              <a:gd name="connsiteX12" fmla="*/ 804862 w 1444625"/>
              <a:gd name="connsiteY12" fmla="*/ 258763 h 501650"/>
              <a:gd name="connsiteX13" fmla="*/ 933450 w 1444625"/>
              <a:gd name="connsiteY13" fmla="*/ 158750 h 501650"/>
              <a:gd name="connsiteX14" fmla="*/ 1066800 w 1444625"/>
              <a:gd name="connsiteY14" fmla="*/ 106363 h 501650"/>
              <a:gd name="connsiteX15" fmla="*/ 1162050 w 1444625"/>
              <a:gd name="connsiteY15" fmla="*/ 73025 h 501650"/>
              <a:gd name="connsiteX16" fmla="*/ 1233487 w 1444625"/>
              <a:gd name="connsiteY16" fmla="*/ 49213 h 501650"/>
              <a:gd name="connsiteX17" fmla="*/ 1404937 w 1444625"/>
              <a:gd name="connsiteY17" fmla="*/ 11113 h 501650"/>
              <a:gd name="connsiteX18" fmla="*/ 1444625 w 1444625"/>
              <a:gd name="connsiteY18" fmla="*/ 0 h 50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444625" h="501650">
                <a:moveTo>
                  <a:pt x="0" y="454025"/>
                </a:moveTo>
                <a:cubicBezTo>
                  <a:pt x="17859" y="446088"/>
                  <a:pt x="61119" y="413544"/>
                  <a:pt x="85725" y="415925"/>
                </a:cubicBezTo>
                <a:cubicBezTo>
                  <a:pt x="110331" y="418306"/>
                  <a:pt x="134937" y="457201"/>
                  <a:pt x="147637" y="468313"/>
                </a:cubicBezTo>
                <a:cubicBezTo>
                  <a:pt x="152400" y="473076"/>
                  <a:pt x="155901" y="479588"/>
                  <a:pt x="161925" y="482600"/>
                </a:cubicBezTo>
                <a:cubicBezTo>
                  <a:pt x="194990" y="499133"/>
                  <a:pt x="180397" y="493521"/>
                  <a:pt x="204787" y="501650"/>
                </a:cubicBezTo>
                <a:cubicBezTo>
                  <a:pt x="223837" y="500063"/>
                  <a:pt x="240506" y="503238"/>
                  <a:pt x="261937" y="496888"/>
                </a:cubicBezTo>
                <a:cubicBezTo>
                  <a:pt x="283368" y="490538"/>
                  <a:pt x="308769" y="474663"/>
                  <a:pt x="333375" y="463550"/>
                </a:cubicBezTo>
                <a:cubicBezTo>
                  <a:pt x="357981" y="452438"/>
                  <a:pt x="379413" y="438944"/>
                  <a:pt x="409575" y="430213"/>
                </a:cubicBezTo>
                <a:cubicBezTo>
                  <a:pt x="439737" y="421482"/>
                  <a:pt x="487363" y="415925"/>
                  <a:pt x="514350" y="411163"/>
                </a:cubicBezTo>
                <a:lnTo>
                  <a:pt x="571500" y="401638"/>
                </a:lnTo>
                <a:cubicBezTo>
                  <a:pt x="592137" y="396876"/>
                  <a:pt x="615950" y="393700"/>
                  <a:pt x="638175" y="382588"/>
                </a:cubicBezTo>
                <a:cubicBezTo>
                  <a:pt x="660400" y="371476"/>
                  <a:pt x="677069" y="355600"/>
                  <a:pt x="704850" y="334963"/>
                </a:cubicBezTo>
                <a:cubicBezTo>
                  <a:pt x="732631" y="314326"/>
                  <a:pt x="766762" y="288132"/>
                  <a:pt x="804862" y="258763"/>
                </a:cubicBezTo>
                <a:cubicBezTo>
                  <a:pt x="842962" y="229394"/>
                  <a:pt x="889794" y="184150"/>
                  <a:pt x="933450" y="158750"/>
                </a:cubicBezTo>
                <a:cubicBezTo>
                  <a:pt x="977106" y="133350"/>
                  <a:pt x="1028700" y="120650"/>
                  <a:pt x="1066800" y="106363"/>
                </a:cubicBezTo>
                <a:cubicBezTo>
                  <a:pt x="1104900" y="92076"/>
                  <a:pt x="1130300" y="84138"/>
                  <a:pt x="1162050" y="73025"/>
                </a:cubicBezTo>
                <a:cubicBezTo>
                  <a:pt x="1197655" y="58783"/>
                  <a:pt x="1193006" y="59532"/>
                  <a:pt x="1233487" y="49213"/>
                </a:cubicBezTo>
                <a:cubicBezTo>
                  <a:pt x="1273968" y="38894"/>
                  <a:pt x="1364456" y="18257"/>
                  <a:pt x="1404937" y="11113"/>
                </a:cubicBezTo>
                <a:cubicBezTo>
                  <a:pt x="1426432" y="4972"/>
                  <a:pt x="1422479" y="0"/>
                  <a:pt x="1444625" y="0"/>
                </a:cubicBezTo>
              </a:path>
            </a:pathLst>
          </a:custGeom>
          <a:ln w="19050">
            <a:solidFill>
              <a:srgbClr val="FFFF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4D1CCFA4-CF9C-40D8-B463-4DC7BBD2D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909" y="4258611"/>
            <a:ext cx="1456599" cy="1088198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BB137D8E-AE14-4AD5-87B3-78DC62DF7B5A}"/>
              </a:ext>
            </a:extLst>
          </p:cNvPr>
          <p:cNvGrpSpPr/>
          <p:nvPr/>
        </p:nvGrpSpPr>
        <p:grpSpPr>
          <a:xfrm>
            <a:off x="1006487" y="3147702"/>
            <a:ext cx="966167" cy="1088199"/>
            <a:chOff x="939387" y="2937855"/>
            <a:chExt cx="1278286" cy="1015652"/>
          </a:xfrm>
        </p:grpSpPr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394574FE-A3D7-4D8E-B827-4232E649C474}"/>
                </a:ext>
              </a:extLst>
            </p:cNvPr>
            <p:cNvCxnSpPr/>
            <p:nvPr/>
          </p:nvCxnSpPr>
          <p:spPr>
            <a:xfrm rot="10800000">
              <a:off x="939387" y="2937857"/>
              <a:ext cx="0" cy="101565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E977E23C-535A-4761-B7C1-B6215951A5D9}"/>
                </a:ext>
              </a:extLst>
            </p:cNvPr>
            <p:cNvCxnSpPr>
              <a:cxnSpLocks/>
            </p:cNvCxnSpPr>
            <p:nvPr/>
          </p:nvCxnSpPr>
          <p:spPr>
            <a:xfrm>
              <a:off x="939387" y="2937855"/>
              <a:ext cx="1278286" cy="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85814C0F-5090-4215-8885-8637E72F6BAE}"/>
              </a:ext>
            </a:extLst>
          </p:cNvPr>
          <p:cNvSpPr/>
          <p:nvPr/>
        </p:nvSpPr>
        <p:spPr>
          <a:xfrm>
            <a:off x="4181072" y="2333765"/>
            <a:ext cx="2221816" cy="29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Скалы «Три брата»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04B13AB2-D968-4C53-A5D5-575A7F80EAC2}"/>
              </a:ext>
            </a:extLst>
          </p:cNvPr>
          <p:cNvSpPr/>
          <p:nvPr/>
        </p:nvSpPr>
        <p:spPr>
          <a:xfrm>
            <a:off x="832960" y="8314760"/>
            <a:ext cx="1327600" cy="29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Маяк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1B01B74-93E8-43A7-96F2-F8A0E403EC95}"/>
              </a:ext>
            </a:extLst>
          </p:cNvPr>
          <p:cNvSpPr/>
          <p:nvPr/>
        </p:nvSpPr>
        <p:spPr>
          <a:xfrm>
            <a:off x="2553325" y="4825960"/>
            <a:ext cx="312874" cy="312079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BF6DFCBB-8F06-4589-9B21-43D0E52CD12A}"/>
              </a:ext>
            </a:extLst>
          </p:cNvPr>
          <p:cNvSpPr/>
          <p:nvPr/>
        </p:nvSpPr>
        <p:spPr>
          <a:xfrm>
            <a:off x="1972654" y="2837755"/>
            <a:ext cx="697111" cy="69534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A79B219F-0A14-4B4B-8C19-FA811E3E3AC2}"/>
              </a:ext>
            </a:extLst>
          </p:cNvPr>
          <p:cNvSpPr/>
          <p:nvPr/>
        </p:nvSpPr>
        <p:spPr>
          <a:xfrm>
            <a:off x="2129246" y="1481285"/>
            <a:ext cx="503498" cy="471540"/>
          </a:xfrm>
          <a:prstGeom prst="rect">
            <a:avLst/>
          </a:prstGeom>
          <a:noFill/>
          <a:ln w="19050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9D264893-5A13-460B-9ACA-8497F02DC87F}"/>
              </a:ext>
            </a:extLst>
          </p:cNvPr>
          <p:cNvSpPr/>
          <p:nvPr/>
        </p:nvSpPr>
        <p:spPr>
          <a:xfrm>
            <a:off x="10179246" y="4838651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C77B4B7D-1C39-43FE-AE67-F480B4563F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223764" y="4880246"/>
            <a:ext cx="182863" cy="182863"/>
          </a:xfrm>
          <a:prstGeom prst="rect">
            <a:avLst/>
          </a:prstGeom>
        </p:spPr>
      </p:pic>
      <p:grpSp>
        <p:nvGrpSpPr>
          <p:cNvPr id="59" name="Группа 10">
            <a:extLst>
              <a:ext uri="{FF2B5EF4-FFF2-40B4-BE49-F238E27FC236}">
                <a16:creationId xmlns:a16="http://schemas.microsoft.com/office/drawing/2014/main" id="{578427E4-A922-4BD5-AE3A-D46C2D16676B}"/>
              </a:ext>
            </a:extLst>
          </p:cNvPr>
          <p:cNvGrpSpPr/>
          <p:nvPr/>
        </p:nvGrpSpPr>
        <p:grpSpPr>
          <a:xfrm>
            <a:off x="9818656" y="5723557"/>
            <a:ext cx="289090" cy="289090"/>
            <a:chOff x="742144" y="3210073"/>
            <a:chExt cx="360000" cy="360000"/>
          </a:xfrm>
        </p:grpSpPr>
        <p:sp>
          <p:nvSpPr>
            <p:cNvPr id="60" name="Овал 11">
              <a:extLst>
                <a:ext uri="{FF2B5EF4-FFF2-40B4-BE49-F238E27FC236}">
                  <a16:creationId xmlns:a16="http://schemas.microsoft.com/office/drawing/2014/main" id="{F0C0E4AD-BBAE-4194-A881-E79B660CF135}"/>
                </a:ext>
              </a:extLst>
            </p:cNvPr>
            <p:cNvSpPr/>
            <p:nvPr/>
          </p:nvSpPr>
          <p:spPr>
            <a:xfrm>
              <a:off x="742144" y="3210073"/>
              <a:ext cx="360000" cy="36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61" name="Рисунок 12">
              <a:extLst>
                <a:ext uri="{FF2B5EF4-FFF2-40B4-BE49-F238E27FC236}">
                  <a16:creationId xmlns:a16="http://schemas.microsoft.com/office/drawing/2014/main" id="{5ACD525A-A590-4334-B669-1CE5BAC97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790" y="3278249"/>
              <a:ext cx="256708" cy="252000"/>
            </a:xfrm>
            <a:prstGeom prst="rect">
              <a:avLst/>
            </a:prstGeom>
          </p:spPr>
        </p:pic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C3067990-7E2C-499E-BC7A-F0D2093CFBE0}"/>
              </a:ext>
            </a:extLst>
          </p:cNvPr>
          <p:cNvGrpSpPr/>
          <p:nvPr/>
        </p:nvGrpSpPr>
        <p:grpSpPr>
          <a:xfrm>
            <a:off x="4355784" y="4659688"/>
            <a:ext cx="289090" cy="289858"/>
            <a:chOff x="4889301" y="4117593"/>
            <a:chExt cx="359045" cy="360000"/>
          </a:xfrm>
        </p:grpSpPr>
        <p:pic>
          <p:nvPicPr>
            <p:cNvPr id="63" name="Рисунок 62">
              <a:extLst>
                <a:ext uri="{FF2B5EF4-FFF2-40B4-BE49-F238E27FC236}">
                  <a16:creationId xmlns:a16="http://schemas.microsoft.com/office/drawing/2014/main" id="{0585EAAC-DDEE-48E0-82F8-D809562A9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9301" y="4117593"/>
              <a:ext cx="359045" cy="360000"/>
            </a:xfrm>
            <a:prstGeom prst="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288B8286-1E95-46CE-A43D-10FCC4D3D557}"/>
                </a:ext>
              </a:extLst>
            </p:cNvPr>
            <p:cNvSpPr/>
            <p:nvPr/>
          </p:nvSpPr>
          <p:spPr>
            <a:xfrm>
              <a:off x="4933247" y="4157663"/>
              <a:ext cx="269536" cy="2753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id="{97DF153E-BE98-47F5-9706-1F8C0380E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9647" y="4171291"/>
              <a:ext cx="224003" cy="228368"/>
            </a:xfrm>
            <a:prstGeom prst="rect">
              <a:avLst/>
            </a:prstGeom>
          </p:spPr>
        </p:pic>
      </p:grpSp>
      <p:sp>
        <p:nvSpPr>
          <p:cNvPr id="66" name="Овал 65">
            <a:extLst>
              <a:ext uri="{FF2B5EF4-FFF2-40B4-BE49-F238E27FC236}">
                <a16:creationId xmlns:a16="http://schemas.microsoft.com/office/drawing/2014/main" id="{A42C6C2A-FA54-4D18-9FD8-2E95303F3FA9}"/>
              </a:ext>
            </a:extLst>
          </p:cNvPr>
          <p:cNvSpPr/>
          <p:nvPr/>
        </p:nvSpPr>
        <p:spPr>
          <a:xfrm>
            <a:off x="9394051" y="1244065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67" name="Рисунок 33" descr="Школа">
            <a:extLst>
              <a:ext uri="{FF2B5EF4-FFF2-40B4-BE49-F238E27FC236}">
                <a16:creationId xmlns:a16="http://schemas.microsoft.com/office/drawing/2014/main" id="{BD27E35A-CCB6-437B-83F4-0AE000D7880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381517" y="1212085"/>
            <a:ext cx="291254" cy="284465"/>
          </a:xfrm>
          <a:prstGeom prst="rect">
            <a:avLst/>
          </a:prstGeom>
        </p:spPr>
      </p:pic>
      <p:sp>
        <p:nvSpPr>
          <p:cNvPr id="68" name="Овал 67">
            <a:extLst>
              <a:ext uri="{FF2B5EF4-FFF2-40B4-BE49-F238E27FC236}">
                <a16:creationId xmlns:a16="http://schemas.microsoft.com/office/drawing/2014/main" id="{15F2D15C-90E8-4B6E-93E7-C2A1A7DDC301}"/>
              </a:ext>
            </a:extLst>
          </p:cNvPr>
          <p:cNvSpPr/>
          <p:nvPr/>
        </p:nvSpPr>
        <p:spPr>
          <a:xfrm>
            <a:off x="7746963" y="2384473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8CE76E33-9493-4EEB-8A7A-F32F1A2B71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777793" y="2393757"/>
            <a:ext cx="214733" cy="219857"/>
          </a:xfrm>
          <a:prstGeom prst="rect">
            <a:avLst/>
          </a:prstGeom>
        </p:spPr>
      </p:pic>
      <p:sp>
        <p:nvSpPr>
          <p:cNvPr id="71" name="Овал 70">
            <a:extLst>
              <a:ext uri="{FF2B5EF4-FFF2-40B4-BE49-F238E27FC236}">
                <a16:creationId xmlns:a16="http://schemas.microsoft.com/office/drawing/2014/main" id="{E760D357-3254-4028-B74C-6BCF01903485}"/>
              </a:ext>
            </a:extLst>
          </p:cNvPr>
          <p:cNvSpPr/>
          <p:nvPr/>
        </p:nvSpPr>
        <p:spPr>
          <a:xfrm>
            <a:off x="8275009" y="1408679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EA889A54-E9D1-4DBB-987A-320A7ACD30B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8301720" y="1427288"/>
            <a:ext cx="220266" cy="220266"/>
          </a:xfrm>
          <a:prstGeom prst="rect">
            <a:avLst/>
          </a:prstGeom>
        </p:spPr>
      </p:pic>
      <p:sp>
        <p:nvSpPr>
          <p:cNvPr id="73" name="Овал 72">
            <a:extLst>
              <a:ext uri="{FF2B5EF4-FFF2-40B4-BE49-F238E27FC236}">
                <a16:creationId xmlns:a16="http://schemas.microsoft.com/office/drawing/2014/main" id="{AEDA575E-A44D-4829-B849-2DC7170AD622}"/>
              </a:ext>
            </a:extLst>
          </p:cNvPr>
          <p:cNvSpPr/>
          <p:nvPr/>
        </p:nvSpPr>
        <p:spPr>
          <a:xfrm>
            <a:off x="9952118" y="4906987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F29ABDC3-9E99-4461-AC9B-0EDC0D4B802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985779" y="4936867"/>
            <a:ext cx="202268" cy="202268"/>
          </a:xfrm>
          <a:prstGeom prst="rect">
            <a:avLst/>
          </a:prstGeom>
        </p:spPr>
      </p:pic>
      <p:sp>
        <p:nvSpPr>
          <p:cNvPr id="75" name="Овал 74">
            <a:extLst>
              <a:ext uri="{FF2B5EF4-FFF2-40B4-BE49-F238E27FC236}">
                <a16:creationId xmlns:a16="http://schemas.microsoft.com/office/drawing/2014/main" id="{16A08DEB-DE4F-4877-B402-6D0ABEF05C5B}"/>
              </a:ext>
            </a:extLst>
          </p:cNvPr>
          <p:cNvSpPr/>
          <p:nvPr/>
        </p:nvSpPr>
        <p:spPr>
          <a:xfrm>
            <a:off x="10093465" y="5037544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76" name="Рисунок 33" descr="Школа">
            <a:extLst>
              <a:ext uri="{FF2B5EF4-FFF2-40B4-BE49-F238E27FC236}">
                <a16:creationId xmlns:a16="http://schemas.microsoft.com/office/drawing/2014/main" id="{BF63A835-4D98-4A81-A087-ED87B82E89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10080932" y="5005564"/>
            <a:ext cx="291254" cy="284465"/>
          </a:xfrm>
          <a:prstGeom prst="rect">
            <a:avLst/>
          </a:prstGeom>
        </p:spPr>
      </p:pic>
      <p:sp>
        <p:nvSpPr>
          <p:cNvPr id="77" name="Овал 76">
            <a:extLst>
              <a:ext uri="{FF2B5EF4-FFF2-40B4-BE49-F238E27FC236}">
                <a16:creationId xmlns:a16="http://schemas.microsoft.com/office/drawing/2014/main" id="{2A1E57F8-A7E7-46BC-8DD9-5CDCFE768D87}"/>
              </a:ext>
            </a:extLst>
          </p:cNvPr>
          <p:cNvSpPr/>
          <p:nvPr/>
        </p:nvSpPr>
        <p:spPr>
          <a:xfrm>
            <a:off x="9594315" y="5342258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8BB28CE2-BD2E-4AB1-AFDA-736F45601A5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627975" y="5372138"/>
            <a:ext cx="202268" cy="202268"/>
          </a:xfrm>
          <a:prstGeom prst="rect">
            <a:avLst/>
          </a:prstGeom>
        </p:spPr>
      </p:pic>
      <p:sp>
        <p:nvSpPr>
          <p:cNvPr id="79" name="Овал 78">
            <a:extLst>
              <a:ext uri="{FF2B5EF4-FFF2-40B4-BE49-F238E27FC236}">
                <a16:creationId xmlns:a16="http://schemas.microsoft.com/office/drawing/2014/main" id="{BCC3C400-A052-49AE-B64C-668EED207E83}"/>
              </a:ext>
            </a:extLst>
          </p:cNvPr>
          <p:cNvSpPr/>
          <p:nvPr/>
        </p:nvSpPr>
        <p:spPr>
          <a:xfrm>
            <a:off x="9815949" y="5066042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4F18F6B5-C104-4FB1-92E1-74056B48EEB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9849610" y="5095921"/>
            <a:ext cx="202268" cy="202268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6CF1A83E-976C-4961-9F6E-0B257A936FE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800000" flipH="1" flipV="1">
            <a:off x="4179346" y="6305250"/>
            <a:ext cx="3587919" cy="2265533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1E3A821B-C020-4A4F-8E9C-0F7465286A23}"/>
              </a:ext>
            </a:extLst>
          </p:cNvPr>
          <p:cNvSpPr/>
          <p:nvPr/>
        </p:nvSpPr>
        <p:spPr>
          <a:xfrm>
            <a:off x="4187664" y="8329903"/>
            <a:ext cx="1970205" cy="29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Мыс</a:t>
            </a:r>
            <a:r>
              <a:rPr lang="ru-RU" sz="1286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 «</a:t>
            </a:r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Жонкиер</a:t>
            </a:r>
            <a:r>
              <a:rPr lang="ru-RU" sz="1286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»</a:t>
            </a:r>
            <a:endParaRPr lang="ru-RU" sz="1286" b="1" dirty="0">
              <a:solidFill>
                <a:srgbClr val="00B0F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A7AED14E-5FF2-4919-8AC7-AECC6FC91E5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99083" y="6033499"/>
            <a:ext cx="4546224" cy="2537284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387DDD1B-B611-4CAD-9FFF-0F0FE5005F1F}"/>
              </a:ext>
            </a:extLst>
          </p:cNvPr>
          <p:cNvSpPr/>
          <p:nvPr/>
        </p:nvSpPr>
        <p:spPr>
          <a:xfrm>
            <a:off x="13385077" y="8084326"/>
            <a:ext cx="3968427" cy="68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Историко‐литературный музей </a:t>
            </a:r>
          </a:p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«А.П. Чехов и Сахалин»</a:t>
            </a:r>
          </a:p>
          <a:p>
            <a:endParaRPr lang="ru-RU" sz="1286" b="1" i="1" dirty="0">
              <a:solidFill>
                <a:srgbClr val="00B0F0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8" name="Полилиния: фигура 87">
            <a:extLst>
              <a:ext uri="{FF2B5EF4-FFF2-40B4-BE49-F238E27FC236}">
                <a16:creationId xmlns:a16="http://schemas.microsoft.com/office/drawing/2014/main" id="{AAC81DC7-5A5A-43CF-AC36-7A0AD81A9E1A}"/>
              </a:ext>
            </a:extLst>
          </p:cNvPr>
          <p:cNvSpPr/>
          <p:nvPr/>
        </p:nvSpPr>
        <p:spPr>
          <a:xfrm flipH="1">
            <a:off x="13028979" y="4286251"/>
            <a:ext cx="507140" cy="1003779"/>
          </a:xfrm>
          <a:custGeom>
            <a:avLst/>
            <a:gdLst>
              <a:gd name="connsiteX0" fmla="*/ 0 w 923925"/>
              <a:gd name="connsiteY0" fmla="*/ 1222375 h 1222375"/>
              <a:gd name="connsiteX1" fmla="*/ 101600 w 923925"/>
              <a:gd name="connsiteY1" fmla="*/ 1082675 h 1222375"/>
              <a:gd name="connsiteX2" fmla="*/ 222250 w 923925"/>
              <a:gd name="connsiteY2" fmla="*/ 974725 h 1222375"/>
              <a:gd name="connsiteX3" fmla="*/ 381000 w 923925"/>
              <a:gd name="connsiteY3" fmla="*/ 869950 h 1222375"/>
              <a:gd name="connsiteX4" fmla="*/ 533400 w 923925"/>
              <a:gd name="connsiteY4" fmla="*/ 800100 h 1222375"/>
              <a:gd name="connsiteX5" fmla="*/ 555625 w 923925"/>
              <a:gd name="connsiteY5" fmla="*/ 771525 h 1222375"/>
              <a:gd name="connsiteX6" fmla="*/ 619125 w 923925"/>
              <a:gd name="connsiteY6" fmla="*/ 720725 h 1222375"/>
              <a:gd name="connsiteX7" fmla="*/ 663575 w 923925"/>
              <a:gd name="connsiteY7" fmla="*/ 619125 h 1222375"/>
              <a:gd name="connsiteX8" fmla="*/ 717550 w 923925"/>
              <a:gd name="connsiteY8" fmla="*/ 361950 h 1222375"/>
              <a:gd name="connsiteX9" fmla="*/ 758825 w 923925"/>
              <a:gd name="connsiteY9" fmla="*/ 209550 h 1222375"/>
              <a:gd name="connsiteX10" fmla="*/ 796925 w 923925"/>
              <a:gd name="connsiteY10" fmla="*/ 149225 h 1222375"/>
              <a:gd name="connsiteX11" fmla="*/ 923925 w 923925"/>
              <a:gd name="connsiteY11" fmla="*/ 0 h 1222375"/>
              <a:gd name="connsiteX0" fmla="*/ 0 w 1936666"/>
              <a:gd name="connsiteY0" fmla="*/ 1222375 h 1222375"/>
              <a:gd name="connsiteX1" fmla="*/ 101600 w 1936666"/>
              <a:gd name="connsiteY1" fmla="*/ 1082675 h 1222375"/>
              <a:gd name="connsiteX2" fmla="*/ 222250 w 1936666"/>
              <a:gd name="connsiteY2" fmla="*/ 974725 h 1222375"/>
              <a:gd name="connsiteX3" fmla="*/ 381000 w 1936666"/>
              <a:gd name="connsiteY3" fmla="*/ 869950 h 1222375"/>
              <a:gd name="connsiteX4" fmla="*/ 533400 w 1936666"/>
              <a:gd name="connsiteY4" fmla="*/ 800100 h 1222375"/>
              <a:gd name="connsiteX5" fmla="*/ 555625 w 1936666"/>
              <a:gd name="connsiteY5" fmla="*/ 771525 h 1222375"/>
              <a:gd name="connsiteX6" fmla="*/ 619125 w 1936666"/>
              <a:gd name="connsiteY6" fmla="*/ 720725 h 1222375"/>
              <a:gd name="connsiteX7" fmla="*/ 1936666 w 1936666"/>
              <a:gd name="connsiteY7" fmla="*/ 700869 h 1222375"/>
              <a:gd name="connsiteX8" fmla="*/ 717550 w 1936666"/>
              <a:gd name="connsiteY8" fmla="*/ 361950 h 1222375"/>
              <a:gd name="connsiteX9" fmla="*/ 758825 w 1936666"/>
              <a:gd name="connsiteY9" fmla="*/ 209550 h 1222375"/>
              <a:gd name="connsiteX10" fmla="*/ 796925 w 1936666"/>
              <a:gd name="connsiteY10" fmla="*/ 149225 h 1222375"/>
              <a:gd name="connsiteX11" fmla="*/ 923925 w 1936666"/>
              <a:gd name="connsiteY11" fmla="*/ 0 h 1222375"/>
              <a:gd name="connsiteX0" fmla="*/ 0 w 1936666"/>
              <a:gd name="connsiteY0" fmla="*/ 1222375 h 1222375"/>
              <a:gd name="connsiteX1" fmla="*/ 101600 w 1936666"/>
              <a:gd name="connsiteY1" fmla="*/ 1082675 h 1222375"/>
              <a:gd name="connsiteX2" fmla="*/ 222250 w 1936666"/>
              <a:gd name="connsiteY2" fmla="*/ 974725 h 1222375"/>
              <a:gd name="connsiteX3" fmla="*/ 381000 w 1936666"/>
              <a:gd name="connsiteY3" fmla="*/ 869950 h 1222375"/>
              <a:gd name="connsiteX4" fmla="*/ 533400 w 1936666"/>
              <a:gd name="connsiteY4" fmla="*/ 800100 h 1222375"/>
              <a:gd name="connsiteX5" fmla="*/ 555625 w 1936666"/>
              <a:gd name="connsiteY5" fmla="*/ 771525 h 1222375"/>
              <a:gd name="connsiteX6" fmla="*/ 619125 w 1936666"/>
              <a:gd name="connsiteY6" fmla="*/ 720725 h 1222375"/>
              <a:gd name="connsiteX7" fmla="*/ 1936666 w 1936666"/>
              <a:gd name="connsiteY7" fmla="*/ 700869 h 1222375"/>
              <a:gd name="connsiteX8" fmla="*/ 1574939 w 1936666"/>
              <a:gd name="connsiteY8" fmla="*/ 435519 h 1222375"/>
              <a:gd name="connsiteX9" fmla="*/ 758825 w 1936666"/>
              <a:gd name="connsiteY9" fmla="*/ 209550 h 1222375"/>
              <a:gd name="connsiteX10" fmla="*/ 796925 w 1936666"/>
              <a:gd name="connsiteY10" fmla="*/ 149225 h 1222375"/>
              <a:gd name="connsiteX11" fmla="*/ 923925 w 1936666"/>
              <a:gd name="connsiteY11" fmla="*/ 0 h 1222375"/>
              <a:gd name="connsiteX0" fmla="*/ 0 w 1936666"/>
              <a:gd name="connsiteY0" fmla="*/ 1222375 h 1222375"/>
              <a:gd name="connsiteX1" fmla="*/ 101600 w 1936666"/>
              <a:gd name="connsiteY1" fmla="*/ 1082675 h 1222375"/>
              <a:gd name="connsiteX2" fmla="*/ 222250 w 1936666"/>
              <a:gd name="connsiteY2" fmla="*/ 974725 h 1222375"/>
              <a:gd name="connsiteX3" fmla="*/ 381000 w 1936666"/>
              <a:gd name="connsiteY3" fmla="*/ 869950 h 1222375"/>
              <a:gd name="connsiteX4" fmla="*/ 533400 w 1936666"/>
              <a:gd name="connsiteY4" fmla="*/ 800100 h 1222375"/>
              <a:gd name="connsiteX5" fmla="*/ 555625 w 1936666"/>
              <a:gd name="connsiteY5" fmla="*/ 771525 h 1222375"/>
              <a:gd name="connsiteX6" fmla="*/ 619125 w 1936666"/>
              <a:gd name="connsiteY6" fmla="*/ 720725 h 1222375"/>
              <a:gd name="connsiteX7" fmla="*/ 1936666 w 1936666"/>
              <a:gd name="connsiteY7" fmla="*/ 700869 h 1222375"/>
              <a:gd name="connsiteX8" fmla="*/ 1574939 w 1936666"/>
              <a:gd name="connsiteY8" fmla="*/ 435519 h 1222375"/>
              <a:gd name="connsiteX9" fmla="*/ 1356400 w 1936666"/>
              <a:gd name="connsiteY9" fmla="*/ 258597 h 1222375"/>
              <a:gd name="connsiteX10" fmla="*/ 796925 w 1936666"/>
              <a:gd name="connsiteY10" fmla="*/ 149225 h 1222375"/>
              <a:gd name="connsiteX11" fmla="*/ 923925 w 1936666"/>
              <a:gd name="connsiteY11" fmla="*/ 0 h 1222375"/>
              <a:gd name="connsiteX0" fmla="*/ 0 w 1936666"/>
              <a:gd name="connsiteY0" fmla="*/ 1222375 h 1222375"/>
              <a:gd name="connsiteX1" fmla="*/ 101600 w 1936666"/>
              <a:gd name="connsiteY1" fmla="*/ 1082675 h 1222375"/>
              <a:gd name="connsiteX2" fmla="*/ 222250 w 1936666"/>
              <a:gd name="connsiteY2" fmla="*/ 974725 h 1222375"/>
              <a:gd name="connsiteX3" fmla="*/ 381000 w 1936666"/>
              <a:gd name="connsiteY3" fmla="*/ 869950 h 1222375"/>
              <a:gd name="connsiteX4" fmla="*/ 533400 w 1936666"/>
              <a:gd name="connsiteY4" fmla="*/ 800100 h 1222375"/>
              <a:gd name="connsiteX5" fmla="*/ 555625 w 1936666"/>
              <a:gd name="connsiteY5" fmla="*/ 771525 h 1222375"/>
              <a:gd name="connsiteX6" fmla="*/ 619125 w 1936666"/>
              <a:gd name="connsiteY6" fmla="*/ 720725 h 1222375"/>
              <a:gd name="connsiteX7" fmla="*/ 1936666 w 1936666"/>
              <a:gd name="connsiteY7" fmla="*/ 700869 h 1222375"/>
              <a:gd name="connsiteX8" fmla="*/ 1574939 w 1936666"/>
              <a:gd name="connsiteY8" fmla="*/ 435519 h 1222375"/>
              <a:gd name="connsiteX9" fmla="*/ 1356400 w 1936666"/>
              <a:gd name="connsiteY9" fmla="*/ 258597 h 1222375"/>
              <a:gd name="connsiteX10" fmla="*/ 1186649 w 1936666"/>
              <a:gd name="connsiteY10" fmla="*/ 190097 h 1222375"/>
              <a:gd name="connsiteX11" fmla="*/ 923925 w 1936666"/>
              <a:gd name="connsiteY11" fmla="*/ 0 h 1222375"/>
              <a:gd name="connsiteX0" fmla="*/ 0 w 1936666"/>
              <a:gd name="connsiteY0" fmla="*/ 1206026 h 1206026"/>
              <a:gd name="connsiteX1" fmla="*/ 101600 w 1936666"/>
              <a:gd name="connsiteY1" fmla="*/ 1066326 h 1206026"/>
              <a:gd name="connsiteX2" fmla="*/ 222250 w 1936666"/>
              <a:gd name="connsiteY2" fmla="*/ 958376 h 1206026"/>
              <a:gd name="connsiteX3" fmla="*/ 381000 w 1936666"/>
              <a:gd name="connsiteY3" fmla="*/ 853601 h 1206026"/>
              <a:gd name="connsiteX4" fmla="*/ 533400 w 1936666"/>
              <a:gd name="connsiteY4" fmla="*/ 783751 h 1206026"/>
              <a:gd name="connsiteX5" fmla="*/ 555625 w 1936666"/>
              <a:gd name="connsiteY5" fmla="*/ 755176 h 1206026"/>
              <a:gd name="connsiteX6" fmla="*/ 619125 w 1936666"/>
              <a:gd name="connsiteY6" fmla="*/ 704376 h 1206026"/>
              <a:gd name="connsiteX7" fmla="*/ 1936666 w 1936666"/>
              <a:gd name="connsiteY7" fmla="*/ 684520 h 1206026"/>
              <a:gd name="connsiteX8" fmla="*/ 1574939 w 1936666"/>
              <a:gd name="connsiteY8" fmla="*/ 419170 h 1206026"/>
              <a:gd name="connsiteX9" fmla="*/ 1356400 w 1936666"/>
              <a:gd name="connsiteY9" fmla="*/ 242248 h 1206026"/>
              <a:gd name="connsiteX10" fmla="*/ 1186649 w 1936666"/>
              <a:gd name="connsiteY10" fmla="*/ 173748 h 1206026"/>
              <a:gd name="connsiteX11" fmla="*/ 1131777 w 1936666"/>
              <a:gd name="connsiteY11" fmla="*/ 0 h 1206026"/>
              <a:gd name="connsiteX0" fmla="*/ 0 w 2074085"/>
              <a:gd name="connsiteY0" fmla="*/ 1206026 h 1206026"/>
              <a:gd name="connsiteX1" fmla="*/ 101600 w 2074085"/>
              <a:gd name="connsiteY1" fmla="*/ 1066326 h 1206026"/>
              <a:gd name="connsiteX2" fmla="*/ 222250 w 2074085"/>
              <a:gd name="connsiteY2" fmla="*/ 958376 h 1206026"/>
              <a:gd name="connsiteX3" fmla="*/ 381000 w 2074085"/>
              <a:gd name="connsiteY3" fmla="*/ 853601 h 1206026"/>
              <a:gd name="connsiteX4" fmla="*/ 533400 w 2074085"/>
              <a:gd name="connsiteY4" fmla="*/ 783751 h 1206026"/>
              <a:gd name="connsiteX5" fmla="*/ 555625 w 2074085"/>
              <a:gd name="connsiteY5" fmla="*/ 755176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2074085"/>
              <a:gd name="connsiteY0" fmla="*/ 1206026 h 1206026"/>
              <a:gd name="connsiteX1" fmla="*/ 101600 w 2074085"/>
              <a:gd name="connsiteY1" fmla="*/ 1066326 h 1206026"/>
              <a:gd name="connsiteX2" fmla="*/ 222250 w 2074085"/>
              <a:gd name="connsiteY2" fmla="*/ 958376 h 1206026"/>
              <a:gd name="connsiteX3" fmla="*/ 381000 w 2074085"/>
              <a:gd name="connsiteY3" fmla="*/ 853601 h 1206026"/>
              <a:gd name="connsiteX4" fmla="*/ 533400 w 2074085"/>
              <a:gd name="connsiteY4" fmla="*/ 783751 h 1206026"/>
              <a:gd name="connsiteX5" fmla="*/ 1283107 w 2074085"/>
              <a:gd name="connsiteY5" fmla="*/ 926839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2074085"/>
              <a:gd name="connsiteY0" fmla="*/ 1206026 h 1206026"/>
              <a:gd name="connsiteX1" fmla="*/ 101600 w 2074085"/>
              <a:gd name="connsiteY1" fmla="*/ 1066326 h 1206026"/>
              <a:gd name="connsiteX2" fmla="*/ 222250 w 2074085"/>
              <a:gd name="connsiteY2" fmla="*/ 958376 h 1206026"/>
              <a:gd name="connsiteX3" fmla="*/ 381000 w 2074085"/>
              <a:gd name="connsiteY3" fmla="*/ 853601 h 1206026"/>
              <a:gd name="connsiteX4" fmla="*/ 871160 w 2074085"/>
              <a:gd name="connsiteY4" fmla="*/ 988111 h 1206026"/>
              <a:gd name="connsiteX5" fmla="*/ 1283107 w 2074085"/>
              <a:gd name="connsiteY5" fmla="*/ 926839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2074085"/>
              <a:gd name="connsiteY0" fmla="*/ 1206026 h 1206026"/>
              <a:gd name="connsiteX1" fmla="*/ 101600 w 2074085"/>
              <a:gd name="connsiteY1" fmla="*/ 1066326 h 1206026"/>
              <a:gd name="connsiteX2" fmla="*/ 222250 w 2074085"/>
              <a:gd name="connsiteY2" fmla="*/ 958376 h 1206026"/>
              <a:gd name="connsiteX3" fmla="*/ 510906 w 2074085"/>
              <a:gd name="connsiteY3" fmla="*/ 1049787 h 1206026"/>
              <a:gd name="connsiteX4" fmla="*/ 871160 w 2074085"/>
              <a:gd name="connsiteY4" fmla="*/ 988111 h 1206026"/>
              <a:gd name="connsiteX5" fmla="*/ 1283107 w 2074085"/>
              <a:gd name="connsiteY5" fmla="*/ 926839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2074085"/>
              <a:gd name="connsiteY0" fmla="*/ 1206026 h 1206026"/>
              <a:gd name="connsiteX1" fmla="*/ 101600 w 2074085"/>
              <a:gd name="connsiteY1" fmla="*/ 1066326 h 1206026"/>
              <a:gd name="connsiteX2" fmla="*/ 300194 w 2074085"/>
              <a:gd name="connsiteY2" fmla="*/ 1121864 h 1206026"/>
              <a:gd name="connsiteX3" fmla="*/ 510906 w 2074085"/>
              <a:gd name="connsiteY3" fmla="*/ 1049787 h 1206026"/>
              <a:gd name="connsiteX4" fmla="*/ 871160 w 2074085"/>
              <a:gd name="connsiteY4" fmla="*/ 988111 h 1206026"/>
              <a:gd name="connsiteX5" fmla="*/ 1283107 w 2074085"/>
              <a:gd name="connsiteY5" fmla="*/ 926839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2074085"/>
              <a:gd name="connsiteY0" fmla="*/ 1206026 h 1206026"/>
              <a:gd name="connsiteX1" fmla="*/ 101602 w 2074085"/>
              <a:gd name="connsiteY1" fmla="*/ 1188942 h 1206026"/>
              <a:gd name="connsiteX2" fmla="*/ 300194 w 2074085"/>
              <a:gd name="connsiteY2" fmla="*/ 1121864 h 1206026"/>
              <a:gd name="connsiteX3" fmla="*/ 510906 w 2074085"/>
              <a:gd name="connsiteY3" fmla="*/ 1049787 h 1206026"/>
              <a:gd name="connsiteX4" fmla="*/ 871160 w 2074085"/>
              <a:gd name="connsiteY4" fmla="*/ 988111 h 1206026"/>
              <a:gd name="connsiteX5" fmla="*/ 1283107 w 2074085"/>
              <a:gd name="connsiteY5" fmla="*/ 926839 h 1206026"/>
              <a:gd name="connsiteX6" fmla="*/ 2074085 w 2074085"/>
              <a:gd name="connsiteY6" fmla="*/ 974131 h 1206026"/>
              <a:gd name="connsiteX7" fmla="*/ 1936666 w 2074085"/>
              <a:gd name="connsiteY7" fmla="*/ 684520 h 1206026"/>
              <a:gd name="connsiteX8" fmla="*/ 1574939 w 2074085"/>
              <a:gd name="connsiteY8" fmla="*/ 419170 h 1206026"/>
              <a:gd name="connsiteX9" fmla="*/ 1356400 w 2074085"/>
              <a:gd name="connsiteY9" fmla="*/ 242248 h 1206026"/>
              <a:gd name="connsiteX10" fmla="*/ 1186649 w 2074085"/>
              <a:gd name="connsiteY10" fmla="*/ 173748 h 1206026"/>
              <a:gd name="connsiteX11" fmla="*/ 1131777 w 2074085"/>
              <a:gd name="connsiteY11" fmla="*/ 0 h 1206026"/>
              <a:gd name="connsiteX0" fmla="*/ 0 w 1936666"/>
              <a:gd name="connsiteY0" fmla="*/ 1206026 h 1206026"/>
              <a:gd name="connsiteX1" fmla="*/ 101602 w 1936666"/>
              <a:gd name="connsiteY1" fmla="*/ 1188942 h 1206026"/>
              <a:gd name="connsiteX2" fmla="*/ 300194 w 1936666"/>
              <a:gd name="connsiteY2" fmla="*/ 1121864 h 1206026"/>
              <a:gd name="connsiteX3" fmla="*/ 510906 w 1936666"/>
              <a:gd name="connsiteY3" fmla="*/ 1049787 h 1206026"/>
              <a:gd name="connsiteX4" fmla="*/ 871160 w 1936666"/>
              <a:gd name="connsiteY4" fmla="*/ 988111 h 1206026"/>
              <a:gd name="connsiteX5" fmla="*/ 1283107 w 1936666"/>
              <a:gd name="connsiteY5" fmla="*/ 926839 h 1206026"/>
              <a:gd name="connsiteX6" fmla="*/ 1866233 w 1936666"/>
              <a:gd name="connsiteY6" fmla="*/ 867863 h 1206026"/>
              <a:gd name="connsiteX7" fmla="*/ 1936666 w 1936666"/>
              <a:gd name="connsiteY7" fmla="*/ 684520 h 1206026"/>
              <a:gd name="connsiteX8" fmla="*/ 1574939 w 1936666"/>
              <a:gd name="connsiteY8" fmla="*/ 419170 h 1206026"/>
              <a:gd name="connsiteX9" fmla="*/ 1356400 w 1936666"/>
              <a:gd name="connsiteY9" fmla="*/ 242248 h 1206026"/>
              <a:gd name="connsiteX10" fmla="*/ 1186649 w 1936666"/>
              <a:gd name="connsiteY10" fmla="*/ 173748 h 1206026"/>
              <a:gd name="connsiteX11" fmla="*/ 1131777 w 1936666"/>
              <a:gd name="connsiteY11" fmla="*/ 0 h 1206026"/>
              <a:gd name="connsiteX0" fmla="*/ 0 w 1936666"/>
              <a:gd name="connsiteY0" fmla="*/ 1206026 h 1206026"/>
              <a:gd name="connsiteX1" fmla="*/ 101602 w 1936666"/>
              <a:gd name="connsiteY1" fmla="*/ 1188942 h 1206026"/>
              <a:gd name="connsiteX2" fmla="*/ 300194 w 1936666"/>
              <a:gd name="connsiteY2" fmla="*/ 1121864 h 1206026"/>
              <a:gd name="connsiteX3" fmla="*/ 510906 w 1936666"/>
              <a:gd name="connsiteY3" fmla="*/ 1049787 h 1206026"/>
              <a:gd name="connsiteX4" fmla="*/ 871160 w 1936666"/>
              <a:gd name="connsiteY4" fmla="*/ 988111 h 1206026"/>
              <a:gd name="connsiteX5" fmla="*/ 1283107 w 1936666"/>
              <a:gd name="connsiteY5" fmla="*/ 926839 h 1206026"/>
              <a:gd name="connsiteX6" fmla="*/ 1736326 w 1936666"/>
              <a:gd name="connsiteY6" fmla="*/ 851515 h 1206026"/>
              <a:gd name="connsiteX7" fmla="*/ 1936666 w 1936666"/>
              <a:gd name="connsiteY7" fmla="*/ 684520 h 1206026"/>
              <a:gd name="connsiteX8" fmla="*/ 1574939 w 1936666"/>
              <a:gd name="connsiteY8" fmla="*/ 419170 h 1206026"/>
              <a:gd name="connsiteX9" fmla="*/ 1356400 w 1936666"/>
              <a:gd name="connsiteY9" fmla="*/ 242248 h 1206026"/>
              <a:gd name="connsiteX10" fmla="*/ 1186649 w 1936666"/>
              <a:gd name="connsiteY10" fmla="*/ 173748 h 1206026"/>
              <a:gd name="connsiteX11" fmla="*/ 1131777 w 1936666"/>
              <a:gd name="connsiteY11" fmla="*/ 0 h 1206026"/>
              <a:gd name="connsiteX0" fmla="*/ 0 w 1936666"/>
              <a:gd name="connsiteY0" fmla="*/ 1206026 h 1206026"/>
              <a:gd name="connsiteX1" fmla="*/ 101602 w 1936666"/>
              <a:gd name="connsiteY1" fmla="*/ 1188942 h 1206026"/>
              <a:gd name="connsiteX2" fmla="*/ 300194 w 1936666"/>
              <a:gd name="connsiteY2" fmla="*/ 1121864 h 1206026"/>
              <a:gd name="connsiteX3" fmla="*/ 510906 w 1936666"/>
              <a:gd name="connsiteY3" fmla="*/ 1049787 h 1206026"/>
              <a:gd name="connsiteX4" fmla="*/ 871160 w 1936666"/>
              <a:gd name="connsiteY4" fmla="*/ 988111 h 1206026"/>
              <a:gd name="connsiteX5" fmla="*/ 1283107 w 1936666"/>
              <a:gd name="connsiteY5" fmla="*/ 926839 h 1206026"/>
              <a:gd name="connsiteX6" fmla="*/ 1372586 w 1936666"/>
              <a:gd name="connsiteY6" fmla="*/ 925084 h 1206026"/>
              <a:gd name="connsiteX7" fmla="*/ 1936666 w 1936666"/>
              <a:gd name="connsiteY7" fmla="*/ 684520 h 1206026"/>
              <a:gd name="connsiteX8" fmla="*/ 1574939 w 1936666"/>
              <a:gd name="connsiteY8" fmla="*/ 419170 h 1206026"/>
              <a:gd name="connsiteX9" fmla="*/ 1356400 w 1936666"/>
              <a:gd name="connsiteY9" fmla="*/ 242248 h 1206026"/>
              <a:gd name="connsiteX10" fmla="*/ 1186649 w 1936666"/>
              <a:gd name="connsiteY10" fmla="*/ 173748 h 1206026"/>
              <a:gd name="connsiteX11" fmla="*/ 1131777 w 1936666"/>
              <a:gd name="connsiteY11" fmla="*/ 0 h 1206026"/>
              <a:gd name="connsiteX0" fmla="*/ 0 w 1936666"/>
              <a:gd name="connsiteY0" fmla="*/ 1206026 h 1206026"/>
              <a:gd name="connsiteX1" fmla="*/ 101602 w 1936666"/>
              <a:gd name="connsiteY1" fmla="*/ 1188942 h 1206026"/>
              <a:gd name="connsiteX2" fmla="*/ 300194 w 1936666"/>
              <a:gd name="connsiteY2" fmla="*/ 1121864 h 1206026"/>
              <a:gd name="connsiteX3" fmla="*/ 510906 w 1936666"/>
              <a:gd name="connsiteY3" fmla="*/ 1049787 h 1206026"/>
              <a:gd name="connsiteX4" fmla="*/ 871160 w 1936666"/>
              <a:gd name="connsiteY4" fmla="*/ 988111 h 1206026"/>
              <a:gd name="connsiteX5" fmla="*/ 1283107 w 1936666"/>
              <a:gd name="connsiteY5" fmla="*/ 926839 h 1206026"/>
              <a:gd name="connsiteX6" fmla="*/ 1372586 w 1936666"/>
              <a:gd name="connsiteY6" fmla="*/ 925084 h 1206026"/>
              <a:gd name="connsiteX7" fmla="*/ 1936666 w 1936666"/>
              <a:gd name="connsiteY7" fmla="*/ 872531 h 1206026"/>
              <a:gd name="connsiteX8" fmla="*/ 1574939 w 1936666"/>
              <a:gd name="connsiteY8" fmla="*/ 419170 h 1206026"/>
              <a:gd name="connsiteX9" fmla="*/ 1356400 w 1936666"/>
              <a:gd name="connsiteY9" fmla="*/ 242248 h 1206026"/>
              <a:gd name="connsiteX10" fmla="*/ 1186649 w 1936666"/>
              <a:gd name="connsiteY10" fmla="*/ 173748 h 1206026"/>
              <a:gd name="connsiteX11" fmla="*/ 1131777 w 1936666"/>
              <a:gd name="connsiteY11" fmla="*/ 0 h 1206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36666" h="1206026">
                <a:moveTo>
                  <a:pt x="0" y="1206026"/>
                </a:moveTo>
                <a:lnTo>
                  <a:pt x="101602" y="1188942"/>
                </a:lnTo>
                <a:lnTo>
                  <a:pt x="300194" y="1121864"/>
                </a:lnTo>
                <a:lnTo>
                  <a:pt x="510906" y="1049787"/>
                </a:lnTo>
                <a:lnTo>
                  <a:pt x="871160" y="988111"/>
                </a:lnTo>
                <a:lnTo>
                  <a:pt x="1283107" y="926839"/>
                </a:lnTo>
                <a:lnTo>
                  <a:pt x="1372586" y="925084"/>
                </a:lnTo>
                <a:lnTo>
                  <a:pt x="1936666" y="872531"/>
                </a:lnTo>
                <a:lnTo>
                  <a:pt x="1574939" y="419170"/>
                </a:lnTo>
                <a:lnTo>
                  <a:pt x="1356400" y="242248"/>
                </a:lnTo>
                <a:lnTo>
                  <a:pt x="1186649" y="173748"/>
                </a:lnTo>
                <a:lnTo>
                  <a:pt x="1131777" y="0"/>
                </a:lnTo>
              </a:path>
            </a:pathLst>
          </a:custGeom>
          <a:noFill/>
          <a:ln w="38100">
            <a:solidFill>
              <a:srgbClr val="1D4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A345CAE6-EBDC-47A4-A60F-46622BE06571}"/>
              </a:ext>
            </a:extLst>
          </p:cNvPr>
          <p:cNvSpPr/>
          <p:nvPr/>
        </p:nvSpPr>
        <p:spPr>
          <a:xfrm>
            <a:off x="12722279" y="5202490"/>
            <a:ext cx="1436383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МОЛОДЕЖНАЯ ГОРА</a:t>
            </a:r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id="{6AF7CB83-01E1-4EEB-B7BB-CEB86F56FB46}"/>
              </a:ext>
            </a:extLst>
          </p:cNvPr>
          <p:cNvSpPr/>
          <p:nvPr/>
        </p:nvSpPr>
        <p:spPr>
          <a:xfrm>
            <a:off x="12839258" y="4831567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67D362A3-C3D8-40EB-933A-4293222F9E1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12881869" y="4869542"/>
            <a:ext cx="208509" cy="208509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6855021C-049D-4D9D-835E-86395A1E492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3420929" y="1013767"/>
            <a:ext cx="4524377" cy="3008733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C43A1E67-0B64-498D-B281-CF42558D7E93}"/>
              </a:ext>
            </a:extLst>
          </p:cNvPr>
          <p:cNvSpPr/>
          <p:nvPr/>
        </p:nvSpPr>
        <p:spPr>
          <a:xfrm>
            <a:off x="16043413" y="4109318"/>
            <a:ext cx="2750265" cy="29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86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Горнолыжная трасса</a:t>
            </a:r>
            <a:endParaRPr lang="ru-RU" sz="1286" b="1" dirty="0">
              <a:solidFill>
                <a:srgbClr val="00B0F0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id="{A1546E14-4014-4A10-989C-8C55C94E5D14}"/>
              </a:ext>
            </a:extLst>
          </p:cNvPr>
          <p:cNvSpPr/>
          <p:nvPr/>
        </p:nvSpPr>
        <p:spPr>
          <a:xfrm>
            <a:off x="9778335" y="6176440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6233F1D9-D6C2-4FA7-AF53-23D01B65846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>
            <a:off x="9830070" y="6225193"/>
            <a:ext cx="172652" cy="172652"/>
          </a:xfrm>
          <a:prstGeom prst="rect">
            <a:avLst/>
          </a:prstGeom>
        </p:spPr>
      </p:pic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1219AB25-5D50-4353-8D48-178DDA5996E7}"/>
              </a:ext>
            </a:extLst>
          </p:cNvPr>
          <p:cNvSpPr/>
          <p:nvPr/>
        </p:nvSpPr>
        <p:spPr>
          <a:xfrm>
            <a:off x="9995938" y="6130066"/>
            <a:ext cx="1101314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Краеведческий музей</a:t>
            </a: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B705275B-7FAA-48C2-8FE5-7DC7B799B91F}"/>
              </a:ext>
            </a:extLst>
          </p:cNvPr>
          <p:cNvSpPr/>
          <p:nvPr/>
        </p:nvSpPr>
        <p:spPr>
          <a:xfrm>
            <a:off x="10052182" y="5672509"/>
            <a:ext cx="1101314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Автостанция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06860323-E18B-4BA8-9F29-AEC6494A76FF}"/>
              </a:ext>
            </a:extLst>
          </p:cNvPr>
          <p:cNvSpPr/>
          <p:nvPr/>
        </p:nvSpPr>
        <p:spPr>
          <a:xfrm>
            <a:off x="10410986" y="4818996"/>
            <a:ext cx="1338870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Модульный туалет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id="{2590645B-5DD1-451B-9EAD-9E8F71189520}"/>
              </a:ext>
            </a:extLst>
          </p:cNvPr>
          <p:cNvSpPr/>
          <p:nvPr/>
        </p:nvSpPr>
        <p:spPr>
          <a:xfrm>
            <a:off x="7605687" y="5572851"/>
            <a:ext cx="1260963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Модульный туалет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id="{F58F2F95-23C1-4C50-A792-4C82DD0B96DD}"/>
              </a:ext>
            </a:extLst>
          </p:cNvPr>
          <p:cNvSpPr/>
          <p:nvPr/>
        </p:nvSpPr>
        <p:spPr>
          <a:xfrm>
            <a:off x="8551893" y="3054145"/>
            <a:ext cx="1631592" cy="488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Историко‐литературный музей «А.П. Чехов и Сахалин»</a:t>
            </a: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07E090B5-9BC8-4AF0-8BDF-2F042470DD56}"/>
              </a:ext>
            </a:extLst>
          </p:cNvPr>
          <p:cNvSpPr/>
          <p:nvPr/>
        </p:nvSpPr>
        <p:spPr>
          <a:xfrm>
            <a:off x="10320916" y="5096577"/>
            <a:ext cx="860759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Гостиница "Три брата" </a:t>
            </a:r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B09C9AF2-AF99-4925-997E-2795E35C9CAE}"/>
              </a:ext>
            </a:extLst>
          </p:cNvPr>
          <p:cNvSpPr/>
          <p:nvPr/>
        </p:nvSpPr>
        <p:spPr>
          <a:xfrm>
            <a:off x="9780079" y="4585359"/>
            <a:ext cx="610475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Кафе "</a:t>
            </a:r>
            <a:r>
              <a:rPr lang="en-US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VIKKI" </a:t>
            </a:r>
            <a:endParaRPr lang="ru-RU" sz="857" b="1" dirty="0">
              <a:effectLst>
                <a:glow rad="63500">
                  <a:schemeClr val="bg1">
                    <a:alpha val="40000"/>
                  </a:schemeClr>
                </a:glow>
              </a:effectLst>
              <a:latin typeface="Century Gothic" panose="020B0502020202020204" pitchFamily="34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5875DF59-0174-422F-B695-6934BDA224BC}"/>
              </a:ext>
            </a:extLst>
          </p:cNvPr>
          <p:cNvSpPr/>
          <p:nvPr/>
        </p:nvSpPr>
        <p:spPr>
          <a:xfrm>
            <a:off x="9867910" y="5291885"/>
            <a:ext cx="872568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Кафе "Жасмин"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59088502-6A63-4563-850B-BE9D3421320F}"/>
              </a:ext>
            </a:extLst>
          </p:cNvPr>
          <p:cNvSpPr/>
          <p:nvPr/>
        </p:nvSpPr>
        <p:spPr>
          <a:xfrm>
            <a:off x="4817161" y="4617301"/>
            <a:ext cx="549088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Порт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B640403-7B1E-4D8F-98CA-207F3E9591C8}"/>
              </a:ext>
            </a:extLst>
          </p:cNvPr>
          <p:cNvSpPr txBox="1"/>
          <p:nvPr/>
        </p:nvSpPr>
        <p:spPr>
          <a:xfrm>
            <a:off x="5239107" y="8823620"/>
            <a:ext cx="2871075" cy="48808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ГЛЭМПИНГИ </a:t>
            </a:r>
          </a:p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(ПРОЕКТ)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88B23DD-5885-4AA5-A1D8-8C981DF7383E}"/>
              </a:ext>
            </a:extLst>
          </p:cNvPr>
          <p:cNvSpPr txBox="1"/>
          <p:nvPr/>
        </p:nvSpPr>
        <p:spPr>
          <a:xfrm>
            <a:off x="3466868" y="9401202"/>
            <a:ext cx="1916792" cy="48808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ГОСТИНИЦА (ПРОЕКТ)</a:t>
            </a:r>
          </a:p>
        </p:txBody>
      </p: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40624A82-6C06-4140-9188-0130B458FD08}"/>
              </a:ext>
            </a:extLst>
          </p:cNvPr>
          <p:cNvGrpSpPr/>
          <p:nvPr/>
        </p:nvGrpSpPr>
        <p:grpSpPr>
          <a:xfrm>
            <a:off x="901308" y="9434562"/>
            <a:ext cx="384691" cy="385714"/>
            <a:chOff x="4888493" y="4115362"/>
            <a:chExt cx="359045" cy="360000"/>
          </a:xfrm>
        </p:grpSpPr>
        <p:pic>
          <p:nvPicPr>
            <p:cNvPr id="109" name="Рисунок 108">
              <a:extLst>
                <a:ext uri="{FF2B5EF4-FFF2-40B4-BE49-F238E27FC236}">
                  <a16:creationId xmlns:a16="http://schemas.microsoft.com/office/drawing/2014/main" id="{4A037502-319F-41B5-84AE-E3E9DBCE4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493" y="4115362"/>
              <a:ext cx="359045" cy="360000"/>
            </a:xfrm>
            <a:prstGeom prst="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110" name="Овал 109">
              <a:extLst>
                <a:ext uri="{FF2B5EF4-FFF2-40B4-BE49-F238E27FC236}">
                  <a16:creationId xmlns:a16="http://schemas.microsoft.com/office/drawing/2014/main" id="{EAD25643-96F2-418F-841E-5A44BB4E3D26}"/>
                </a:ext>
              </a:extLst>
            </p:cNvPr>
            <p:cNvSpPr/>
            <p:nvPr/>
          </p:nvSpPr>
          <p:spPr>
            <a:xfrm>
              <a:off x="4933247" y="4157663"/>
              <a:ext cx="269536" cy="2753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11" name="Рисунок 110">
              <a:extLst>
                <a:ext uri="{FF2B5EF4-FFF2-40B4-BE49-F238E27FC236}">
                  <a16:creationId xmlns:a16="http://schemas.microsoft.com/office/drawing/2014/main" id="{DD01E8D8-AD6C-40F2-9643-330750A38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6974" y="4171291"/>
              <a:ext cx="224003" cy="228368"/>
            </a:xfrm>
            <a:prstGeom prst="rect">
              <a:avLst/>
            </a:prstGeom>
          </p:spPr>
        </p:pic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D9E6E66A-0189-4123-BF0D-0D6B7078A6C6}"/>
              </a:ext>
            </a:extLst>
          </p:cNvPr>
          <p:cNvSpPr txBox="1"/>
          <p:nvPr/>
        </p:nvSpPr>
        <p:spPr>
          <a:xfrm>
            <a:off x="1258460" y="9408028"/>
            <a:ext cx="2494495" cy="48808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ЯХТЕННАЯ МАРИНА (ПРОЕКТ)</a:t>
            </a:r>
          </a:p>
        </p:txBody>
      </p:sp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83AD1256-A521-44B0-8D12-F9D728F6E5C6}"/>
              </a:ext>
            </a:extLst>
          </p:cNvPr>
          <p:cNvPicPr>
            <a:picLocks noChangeAspect="1"/>
          </p:cNvPicPr>
          <p:nvPr/>
        </p:nvPicPr>
        <p:blipFill>
          <a:blip r:embed="rId3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74509" y="8839099"/>
            <a:ext cx="385714" cy="385714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14" name="Группа 31">
            <a:extLst>
              <a:ext uri="{FF2B5EF4-FFF2-40B4-BE49-F238E27FC236}">
                <a16:creationId xmlns:a16="http://schemas.microsoft.com/office/drawing/2014/main" id="{0E1DE59C-4C77-4C5B-8AA4-830589B14C3E}"/>
              </a:ext>
            </a:extLst>
          </p:cNvPr>
          <p:cNvGrpSpPr/>
          <p:nvPr/>
        </p:nvGrpSpPr>
        <p:grpSpPr>
          <a:xfrm>
            <a:off x="3002662" y="9383396"/>
            <a:ext cx="420430" cy="430468"/>
            <a:chOff x="5147881" y="5793225"/>
            <a:chExt cx="584837" cy="5988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5" name="Овал 32">
              <a:extLst>
                <a:ext uri="{FF2B5EF4-FFF2-40B4-BE49-F238E27FC236}">
                  <a16:creationId xmlns:a16="http://schemas.microsoft.com/office/drawing/2014/main" id="{E1D833F1-1BE7-4ADF-9029-C697C6AD228C}"/>
                </a:ext>
              </a:extLst>
            </p:cNvPr>
            <p:cNvSpPr/>
            <p:nvPr/>
          </p:nvSpPr>
          <p:spPr>
            <a:xfrm>
              <a:off x="5147881" y="5807187"/>
              <a:ext cx="584837" cy="5848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16" name="Рисунок 33" descr="Школа">
              <a:extLst>
                <a:ext uri="{FF2B5EF4-FFF2-40B4-BE49-F238E27FC236}">
                  <a16:creationId xmlns:a16="http://schemas.microsoft.com/office/drawing/2014/main" id="{23F87ED7-1BCB-4E89-BC20-8EA6E4CBF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5168891" y="5793225"/>
              <a:ext cx="508306" cy="508307"/>
            </a:xfrm>
            <a:prstGeom prst="rect">
              <a:avLst/>
            </a:prstGeom>
          </p:spPr>
        </p:pic>
      </p:grpSp>
      <p:grpSp>
        <p:nvGrpSpPr>
          <p:cNvPr id="117" name="Группа 116">
            <a:extLst>
              <a:ext uri="{FF2B5EF4-FFF2-40B4-BE49-F238E27FC236}">
                <a16:creationId xmlns:a16="http://schemas.microsoft.com/office/drawing/2014/main" id="{34FA75DB-BCDD-494C-AC84-A75CBB7B1EB9}"/>
              </a:ext>
            </a:extLst>
          </p:cNvPr>
          <p:cNvGrpSpPr/>
          <p:nvPr/>
        </p:nvGrpSpPr>
        <p:grpSpPr>
          <a:xfrm>
            <a:off x="3015321" y="8834800"/>
            <a:ext cx="385714" cy="385714"/>
            <a:chOff x="3829123" y="102273"/>
            <a:chExt cx="576000" cy="562574"/>
          </a:xfrm>
        </p:grpSpPr>
        <p:sp>
          <p:nvSpPr>
            <p:cNvPr id="118" name="Овал 32">
              <a:extLst>
                <a:ext uri="{FF2B5EF4-FFF2-40B4-BE49-F238E27FC236}">
                  <a16:creationId xmlns:a16="http://schemas.microsoft.com/office/drawing/2014/main" id="{CE33EF03-CD44-4367-BDD2-8272F471A7C1}"/>
                </a:ext>
              </a:extLst>
            </p:cNvPr>
            <p:cNvSpPr/>
            <p:nvPr/>
          </p:nvSpPr>
          <p:spPr>
            <a:xfrm>
              <a:off x="3829123" y="102273"/>
              <a:ext cx="576000" cy="5625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FDE9668B-751B-4762-9019-9BD89C1EF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3910023" y="151118"/>
              <a:ext cx="414200" cy="414200"/>
            </a:xfrm>
            <a:prstGeom prst="rect">
              <a:avLst/>
            </a:prstGeom>
          </p:spPr>
        </p:pic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E59E18BA-762B-4140-BC88-28656C62869F}"/>
              </a:ext>
            </a:extLst>
          </p:cNvPr>
          <p:cNvSpPr txBox="1"/>
          <p:nvPr/>
        </p:nvSpPr>
        <p:spPr>
          <a:xfrm>
            <a:off x="3450733" y="8808812"/>
            <a:ext cx="2180194" cy="48808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САНАТОРИЙ </a:t>
            </a:r>
          </a:p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(ПРОЕКТ)</a:t>
            </a:r>
          </a:p>
        </p:txBody>
      </p:sp>
      <p:grpSp>
        <p:nvGrpSpPr>
          <p:cNvPr id="121" name="Группа 120">
            <a:extLst>
              <a:ext uri="{FF2B5EF4-FFF2-40B4-BE49-F238E27FC236}">
                <a16:creationId xmlns:a16="http://schemas.microsoft.com/office/drawing/2014/main" id="{824B8A95-975E-4CDB-972D-5EEDDDF86906}"/>
              </a:ext>
            </a:extLst>
          </p:cNvPr>
          <p:cNvGrpSpPr/>
          <p:nvPr/>
        </p:nvGrpSpPr>
        <p:grpSpPr>
          <a:xfrm>
            <a:off x="4760689" y="9383180"/>
            <a:ext cx="404311" cy="422390"/>
            <a:chOff x="6734262" y="8729059"/>
            <a:chExt cx="377357" cy="39423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D3373033-3ADB-4054-875C-9A7069AD6A8A}"/>
                </a:ext>
              </a:extLst>
            </p:cNvPr>
            <p:cNvSpPr/>
            <p:nvPr/>
          </p:nvSpPr>
          <p:spPr>
            <a:xfrm>
              <a:off x="6734262" y="8729059"/>
              <a:ext cx="377357" cy="394231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23" name="Рисунок 122">
              <a:extLst>
                <a:ext uri="{FF2B5EF4-FFF2-40B4-BE49-F238E27FC236}">
                  <a16:creationId xmlns:a16="http://schemas.microsoft.com/office/drawing/2014/main" id="{C55C4838-4B8A-4503-9039-786677967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p:blipFill>
          <p:spPr>
            <a:xfrm>
              <a:off x="6790583" y="8788715"/>
              <a:ext cx="259973" cy="259973"/>
            </a:xfrm>
            <a:prstGeom prst="rect">
              <a:avLst/>
            </a:prstGeom>
          </p:spPr>
        </p:pic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FD0ACCC8-9318-432C-BAEB-D23E06D6B9FE}"/>
              </a:ext>
            </a:extLst>
          </p:cNvPr>
          <p:cNvSpPr txBox="1"/>
          <p:nvPr/>
        </p:nvSpPr>
        <p:spPr>
          <a:xfrm>
            <a:off x="5236349" y="9401243"/>
            <a:ext cx="1926534" cy="48808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ГОРНОЛЫЖНАЯ ТРАССА (ПРОЕКТ)</a:t>
            </a:r>
          </a:p>
        </p:txBody>
      </p:sp>
      <p:grpSp>
        <p:nvGrpSpPr>
          <p:cNvPr id="125" name="Группа 124">
            <a:extLst>
              <a:ext uri="{FF2B5EF4-FFF2-40B4-BE49-F238E27FC236}">
                <a16:creationId xmlns:a16="http://schemas.microsoft.com/office/drawing/2014/main" id="{6EE40DB0-5E2D-44B4-A303-657ABE45A58E}"/>
              </a:ext>
            </a:extLst>
          </p:cNvPr>
          <p:cNvGrpSpPr/>
          <p:nvPr/>
        </p:nvGrpSpPr>
        <p:grpSpPr>
          <a:xfrm>
            <a:off x="902439" y="8808898"/>
            <a:ext cx="404311" cy="422390"/>
            <a:chOff x="8821867" y="8710222"/>
            <a:chExt cx="377357" cy="394231"/>
          </a:xfrm>
        </p:grpSpPr>
        <p:sp>
          <p:nvSpPr>
            <p:cNvPr id="126" name="Овал 125">
              <a:extLst>
                <a:ext uri="{FF2B5EF4-FFF2-40B4-BE49-F238E27FC236}">
                  <a16:creationId xmlns:a16="http://schemas.microsoft.com/office/drawing/2014/main" id="{D55ED30D-1BE8-4448-8B34-8F1071CF669E}"/>
                </a:ext>
              </a:extLst>
            </p:cNvPr>
            <p:cNvSpPr/>
            <p:nvPr/>
          </p:nvSpPr>
          <p:spPr>
            <a:xfrm>
              <a:off x="8821867" y="8710222"/>
              <a:ext cx="377357" cy="394231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pic>
          <p:nvPicPr>
            <p:cNvPr id="127" name="Рисунок 126">
              <a:extLst>
                <a:ext uri="{FF2B5EF4-FFF2-40B4-BE49-F238E27FC236}">
                  <a16:creationId xmlns:a16="http://schemas.microsoft.com/office/drawing/2014/main" id="{28475E2F-68BB-48B3-9D76-9F726E14F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p:blipFill>
          <p:spPr>
            <a:xfrm>
              <a:off x="8880532" y="8754905"/>
              <a:ext cx="263284" cy="263284"/>
            </a:xfrm>
            <a:prstGeom prst="rect">
              <a:avLst/>
            </a:prstGeom>
          </p:spPr>
        </p:pic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BDC45A47-B15D-478E-A541-CA30C180C4C1}"/>
              </a:ext>
            </a:extLst>
          </p:cNvPr>
          <p:cNvSpPr txBox="1"/>
          <p:nvPr/>
        </p:nvSpPr>
        <p:spPr>
          <a:xfrm>
            <a:off x="1290690" y="8880344"/>
            <a:ext cx="2686074" cy="290208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НАБЕРЕЖНАЯ</a:t>
            </a:r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6CE98F18-F4A0-4115-9C44-2E74673E058B}"/>
              </a:ext>
            </a:extLst>
          </p:cNvPr>
          <p:cNvSpPr/>
          <p:nvPr/>
        </p:nvSpPr>
        <p:spPr>
          <a:xfrm>
            <a:off x="7230692" y="2138894"/>
            <a:ext cx="909365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Зона отдыха у воды</a:t>
            </a:r>
          </a:p>
        </p:txBody>
      </p: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E0CA2315-9A77-4FF9-ABE0-9144C370389C}"/>
              </a:ext>
            </a:extLst>
          </p:cNvPr>
          <p:cNvCxnSpPr>
            <a:cxnSpLocks/>
          </p:cNvCxnSpPr>
          <p:nvPr/>
        </p:nvCxnSpPr>
        <p:spPr>
          <a:xfrm>
            <a:off x="10996472" y="1224778"/>
            <a:ext cx="0" cy="2927346"/>
          </a:xfrm>
          <a:prstGeom prst="line">
            <a:avLst/>
          </a:prstGeom>
          <a:ln w="19050" cap="flat" cmpd="sng" algn="ctr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1" name="Овал 130">
            <a:extLst>
              <a:ext uri="{FF2B5EF4-FFF2-40B4-BE49-F238E27FC236}">
                <a16:creationId xmlns:a16="http://schemas.microsoft.com/office/drawing/2014/main" id="{9C54A968-257D-4FE3-8761-0F345946F0EF}"/>
              </a:ext>
            </a:extLst>
          </p:cNvPr>
          <p:cNvSpPr/>
          <p:nvPr/>
        </p:nvSpPr>
        <p:spPr>
          <a:xfrm>
            <a:off x="9180903" y="5411019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 dirty="0"/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F3473D8B-BB77-43FC-A374-36BDE1362583}"/>
              </a:ext>
            </a:extLst>
          </p:cNvPr>
          <p:cNvSpPr/>
          <p:nvPr/>
        </p:nvSpPr>
        <p:spPr>
          <a:xfrm>
            <a:off x="10926048" y="812951"/>
            <a:ext cx="2962090" cy="3561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857" b="1" dirty="0">
                <a:latin typeface="Century Gothic" panose="020B0502020202020204" pitchFamily="34" charset="0"/>
              </a:rPr>
              <a:t>ТУРИСТИЧЕСКИЙ МАРШРУТ</a:t>
            </a:r>
          </a:p>
          <a:p>
            <a:r>
              <a:rPr lang="ru-RU" sz="857" b="1" dirty="0">
                <a:latin typeface="Century Gothic" panose="020B0502020202020204" pitchFamily="34" charset="0"/>
              </a:rPr>
              <a:t>«Три брата и мыс </a:t>
            </a:r>
            <a:r>
              <a:rPr lang="ru-RU" sz="857" b="1" dirty="0" err="1">
                <a:latin typeface="Century Gothic" panose="020B0502020202020204" pitchFamily="34" charset="0"/>
              </a:rPr>
              <a:t>Жонкиер</a:t>
            </a:r>
            <a:r>
              <a:rPr lang="ru-RU" sz="857" b="1" dirty="0">
                <a:latin typeface="Century Gothic" panose="020B0502020202020204" pitchFamily="34" charset="0"/>
              </a:rPr>
              <a:t>»</a:t>
            </a:r>
          </a:p>
        </p:txBody>
      </p: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id="{1AFB6B92-BD6C-4123-AC95-6E50F073A8BA}"/>
              </a:ext>
            </a:extLst>
          </p:cNvPr>
          <p:cNvGrpSpPr/>
          <p:nvPr/>
        </p:nvGrpSpPr>
        <p:grpSpPr>
          <a:xfrm>
            <a:off x="7444019" y="1234765"/>
            <a:ext cx="2590170" cy="2333755"/>
            <a:chOff x="7766877" y="1152448"/>
            <a:chExt cx="1612939" cy="1954420"/>
          </a:xfrm>
        </p:grpSpPr>
        <p:cxnSp>
          <p:nvCxnSpPr>
            <p:cNvPr id="134" name="Прямая соединительная линия 133">
              <a:extLst>
                <a:ext uri="{FF2B5EF4-FFF2-40B4-BE49-F238E27FC236}">
                  <a16:creationId xmlns:a16="http://schemas.microsoft.com/office/drawing/2014/main" id="{ECF23142-4DD2-4C25-B026-21897067B1AB}"/>
                </a:ext>
              </a:extLst>
            </p:cNvPr>
            <p:cNvCxnSpPr>
              <a:cxnSpLocks/>
            </p:cNvCxnSpPr>
            <p:nvPr/>
          </p:nvCxnSpPr>
          <p:spPr>
            <a:xfrm>
              <a:off x="9379816" y="1152448"/>
              <a:ext cx="0" cy="195442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35" name="Прямая соединительная линия 134">
              <a:extLst>
                <a:ext uri="{FF2B5EF4-FFF2-40B4-BE49-F238E27FC236}">
                  <a16:creationId xmlns:a16="http://schemas.microsoft.com/office/drawing/2014/main" id="{86372D92-867B-4453-BFEB-A7027DC36E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6877" y="1152448"/>
              <a:ext cx="1612939" cy="6627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D287CE0A-8EBB-4E4C-957C-14EC4F9CCBEF}"/>
              </a:ext>
            </a:extLst>
          </p:cNvPr>
          <p:cNvCxnSpPr>
            <a:cxnSpLocks/>
          </p:cNvCxnSpPr>
          <p:nvPr/>
        </p:nvCxnSpPr>
        <p:spPr>
          <a:xfrm>
            <a:off x="10996472" y="1224778"/>
            <a:ext cx="1320814" cy="0"/>
          </a:xfrm>
          <a:prstGeom prst="line">
            <a:avLst/>
          </a:prstGeom>
          <a:ln w="19050" cap="flat" cmpd="sng" algn="ctr">
            <a:solidFill>
              <a:srgbClr val="FFFF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30A5FD0A-411B-4759-8CC3-62C7581B0EB5}"/>
              </a:ext>
            </a:extLst>
          </p:cNvPr>
          <p:cNvSpPr/>
          <p:nvPr/>
        </p:nvSpPr>
        <p:spPr>
          <a:xfrm>
            <a:off x="7365773" y="958596"/>
            <a:ext cx="2572605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ГОСТЕВОЙ МАРШРУТ</a:t>
            </a:r>
          </a:p>
        </p:txBody>
      </p:sp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FFF02F63-9123-4C81-BAF2-B6B106AC37EF}"/>
              </a:ext>
            </a:extLst>
          </p:cNvPr>
          <p:cNvSpPr/>
          <p:nvPr/>
        </p:nvSpPr>
        <p:spPr>
          <a:xfrm>
            <a:off x="9352667" y="5542403"/>
            <a:ext cx="1053961" cy="224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Кафе «Бухара"</a:t>
            </a: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A6760BB1-41E4-4A61-8411-8D190AF5A584}"/>
              </a:ext>
            </a:extLst>
          </p:cNvPr>
          <p:cNvGrpSpPr/>
          <p:nvPr/>
        </p:nvGrpSpPr>
        <p:grpSpPr>
          <a:xfrm>
            <a:off x="7648447" y="1895449"/>
            <a:ext cx="282149" cy="286375"/>
            <a:chOff x="6653883" y="2939932"/>
            <a:chExt cx="263339" cy="267283"/>
          </a:xfrm>
        </p:grpSpPr>
        <p:sp>
          <p:nvSpPr>
            <p:cNvPr id="140" name="Овал 139">
              <a:extLst>
                <a:ext uri="{FF2B5EF4-FFF2-40B4-BE49-F238E27FC236}">
                  <a16:creationId xmlns:a16="http://schemas.microsoft.com/office/drawing/2014/main" id="{F70D7A1D-35DB-450D-9E50-014CC926F88C}"/>
                </a:ext>
              </a:extLst>
            </p:cNvPr>
            <p:cNvSpPr/>
            <p:nvPr/>
          </p:nvSpPr>
          <p:spPr>
            <a:xfrm>
              <a:off x="6653883" y="2949246"/>
              <a:ext cx="257969" cy="257969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0EAB6E1F-77AD-4A29-84D7-F3ACE9C13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 cstate="print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ackgroundRemoval t="10000" b="90000" l="10000" r="90000">
                          <a14:foregroundMark x1="45749" y1="59919" x2="45749" y2="59919"/>
                          <a14:foregroundMark x1="67206" y1="59919" x2="67206" y2="59919"/>
                          <a14:foregroundMark x1="45749" y1="75709" x2="45749" y2="757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1916" y="2939932"/>
              <a:ext cx="255306" cy="255306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7E187BD-5B0E-4B08-BE33-2B55282300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xmlns="" r:embed="rId35"/>
              </a:ext>
            </a:extLst>
          </a:blip>
          <a:stretch>
            <a:fillRect/>
          </a:stretch>
        </p:blipFill>
        <p:spPr>
          <a:xfrm>
            <a:off x="9204769" y="5414409"/>
            <a:ext cx="228660" cy="228660"/>
          </a:xfrm>
          <a:prstGeom prst="rect">
            <a:avLst/>
          </a:prstGeom>
        </p:spPr>
      </p:pic>
      <p:sp>
        <p:nvSpPr>
          <p:cNvPr id="143" name="Прямоугольник 142">
            <a:extLst>
              <a:ext uri="{FF2B5EF4-FFF2-40B4-BE49-F238E27FC236}">
                <a16:creationId xmlns:a16="http://schemas.microsoft.com/office/drawing/2014/main" id="{1E38A41E-5352-4F55-A9B9-5F795DDFA5D1}"/>
              </a:ext>
            </a:extLst>
          </p:cNvPr>
          <p:cNvSpPr/>
          <p:nvPr/>
        </p:nvSpPr>
        <p:spPr>
          <a:xfrm>
            <a:off x="8993666" y="5626696"/>
            <a:ext cx="641350" cy="35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Белый мост</a:t>
            </a:r>
          </a:p>
        </p:txBody>
      </p: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C9F0108F-E50A-42B7-8BC6-96FEC4E1606B}"/>
              </a:ext>
            </a:extLst>
          </p:cNvPr>
          <p:cNvGrpSpPr/>
          <p:nvPr/>
        </p:nvGrpSpPr>
        <p:grpSpPr>
          <a:xfrm>
            <a:off x="9024630" y="5016932"/>
            <a:ext cx="276395" cy="276395"/>
            <a:chOff x="8422987" y="4682469"/>
            <a:chExt cx="257969" cy="257969"/>
          </a:xfrm>
        </p:grpSpPr>
        <p:sp>
          <p:nvSpPr>
            <p:cNvPr id="145" name="Овал 144">
              <a:extLst>
                <a:ext uri="{FF2B5EF4-FFF2-40B4-BE49-F238E27FC236}">
                  <a16:creationId xmlns:a16="http://schemas.microsoft.com/office/drawing/2014/main" id="{13BAF9C1-9647-4211-8153-D22B7EB639B9}"/>
                </a:ext>
              </a:extLst>
            </p:cNvPr>
            <p:cNvSpPr/>
            <p:nvPr/>
          </p:nvSpPr>
          <p:spPr>
            <a:xfrm>
              <a:off x="8422987" y="4682469"/>
              <a:ext cx="257969" cy="257969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46" name="Рисунок 145">
              <a:extLst>
                <a:ext uri="{FF2B5EF4-FFF2-40B4-BE49-F238E27FC236}">
                  <a16:creationId xmlns:a16="http://schemas.microsoft.com/office/drawing/2014/main" id="{7D6246FE-39C3-4B70-876C-0E23E997F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p:blipFill>
          <p:spPr>
            <a:xfrm>
              <a:off x="8472175" y="4715014"/>
              <a:ext cx="170061" cy="170061"/>
            </a:xfrm>
            <a:prstGeom prst="rect">
              <a:avLst/>
            </a:prstGeom>
          </p:spPr>
        </p:pic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CE5619C7-E7E5-401F-A39F-0C21708B02EA}"/>
              </a:ext>
            </a:extLst>
          </p:cNvPr>
          <p:cNvGrpSpPr/>
          <p:nvPr/>
        </p:nvGrpSpPr>
        <p:grpSpPr>
          <a:xfrm>
            <a:off x="8652868" y="3518808"/>
            <a:ext cx="276395" cy="276395"/>
            <a:chOff x="8076009" y="3284220"/>
            <a:chExt cx="257969" cy="257969"/>
          </a:xfrm>
        </p:grpSpPr>
        <p:sp>
          <p:nvSpPr>
            <p:cNvPr id="148" name="Овал 147">
              <a:extLst>
                <a:ext uri="{FF2B5EF4-FFF2-40B4-BE49-F238E27FC236}">
                  <a16:creationId xmlns:a16="http://schemas.microsoft.com/office/drawing/2014/main" id="{FF2B04B7-607E-4DEB-96E6-181B6341CDB2}"/>
                </a:ext>
              </a:extLst>
            </p:cNvPr>
            <p:cNvSpPr/>
            <p:nvPr/>
          </p:nvSpPr>
          <p:spPr>
            <a:xfrm>
              <a:off x="8076009" y="3284220"/>
              <a:ext cx="257969" cy="257969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49" name="Рисунок 148">
              <a:extLst>
                <a:ext uri="{FF2B5EF4-FFF2-40B4-BE49-F238E27FC236}">
                  <a16:creationId xmlns:a16="http://schemas.microsoft.com/office/drawing/2014/main" id="{9126DEDD-68B4-42B1-B106-27ED05CF57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8">
              <a:extLst>
                <a:ext uri="{96DAC541-7B7A-43D3-8B79-37D633B846F1}">
                  <asvg:svgBlip xmlns:asvg="http://schemas.microsoft.com/office/drawing/2016/SVG/main" xmlns="" r:embed="rId39"/>
                </a:ext>
              </a:extLst>
            </a:blip>
            <a:srcRect l="12237" r="10719" b="19438"/>
            <a:stretch/>
          </p:blipFill>
          <p:spPr>
            <a:xfrm>
              <a:off x="8093491" y="3288950"/>
              <a:ext cx="220764" cy="230642"/>
            </a:xfrm>
            <a:prstGeom prst="rect">
              <a:avLst/>
            </a:prstGeom>
          </p:spPr>
        </p:pic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8552E2B7-6154-4CA3-901F-6910A56A68A8}"/>
              </a:ext>
            </a:extLst>
          </p:cNvPr>
          <p:cNvSpPr/>
          <p:nvPr/>
        </p:nvSpPr>
        <p:spPr>
          <a:xfrm>
            <a:off x="8786752" y="4549244"/>
            <a:ext cx="1631592" cy="488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Парк культуры</a:t>
            </a:r>
          </a:p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и отдыха имени</a:t>
            </a:r>
          </a:p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П.А. Леонова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2B4D8F31-6532-49ED-A65E-F3B226311C47}"/>
              </a:ext>
            </a:extLst>
          </p:cNvPr>
          <p:cNvGrpSpPr/>
          <p:nvPr/>
        </p:nvGrpSpPr>
        <p:grpSpPr>
          <a:xfrm>
            <a:off x="8504513" y="3777231"/>
            <a:ext cx="276395" cy="276395"/>
            <a:chOff x="8422987" y="4682469"/>
            <a:chExt cx="257969" cy="257969"/>
          </a:xfrm>
        </p:grpSpPr>
        <p:sp>
          <p:nvSpPr>
            <p:cNvPr id="164" name="Овал 163">
              <a:extLst>
                <a:ext uri="{FF2B5EF4-FFF2-40B4-BE49-F238E27FC236}">
                  <a16:creationId xmlns:a16="http://schemas.microsoft.com/office/drawing/2014/main" id="{A69DABBF-8A1D-4B4A-92F8-A9FFE9138B33}"/>
                </a:ext>
              </a:extLst>
            </p:cNvPr>
            <p:cNvSpPr/>
            <p:nvPr/>
          </p:nvSpPr>
          <p:spPr>
            <a:xfrm>
              <a:off x="8422987" y="4682469"/>
              <a:ext cx="257969" cy="257969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29"/>
            </a:p>
          </p:txBody>
        </p:sp>
        <p:pic>
          <p:nvPicPr>
            <p:cNvPr id="165" name="Рисунок 164">
              <a:extLst>
                <a:ext uri="{FF2B5EF4-FFF2-40B4-BE49-F238E27FC236}">
                  <a16:creationId xmlns:a16="http://schemas.microsoft.com/office/drawing/2014/main" id="{32C374E5-91EF-4D38-81A2-30A633EEF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xmlns="" r:embed="rId37"/>
                </a:ext>
              </a:extLst>
            </a:blip>
            <a:stretch>
              <a:fillRect/>
            </a:stretch>
          </p:blipFill>
          <p:spPr>
            <a:xfrm>
              <a:off x="8472175" y="4715014"/>
              <a:ext cx="170061" cy="170061"/>
            </a:xfrm>
            <a:prstGeom prst="rect">
              <a:avLst/>
            </a:prstGeom>
          </p:spPr>
        </p:pic>
      </p:grp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74ADB0F8-7019-42F7-9917-7E5E4EEDEA06}"/>
              </a:ext>
            </a:extLst>
          </p:cNvPr>
          <p:cNvSpPr/>
          <p:nvPr/>
        </p:nvSpPr>
        <p:spPr>
          <a:xfrm>
            <a:off x="8034097" y="3911233"/>
            <a:ext cx="1904281" cy="619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Сквер историко‐литературного музея «А.П. Чехов и Сахалин»</a:t>
            </a:r>
          </a:p>
          <a:p>
            <a:r>
              <a:rPr lang="ru-RU" sz="857" b="1" dirty="0"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70" name="Овал 169">
            <a:extLst>
              <a:ext uri="{FF2B5EF4-FFF2-40B4-BE49-F238E27FC236}">
                <a16:creationId xmlns:a16="http://schemas.microsoft.com/office/drawing/2014/main" id="{2A1E57F8-A7E7-46BC-8DD9-5CDCFE768D87}"/>
              </a:ext>
            </a:extLst>
          </p:cNvPr>
          <p:cNvSpPr/>
          <p:nvPr/>
        </p:nvSpPr>
        <p:spPr>
          <a:xfrm>
            <a:off x="12946070" y="3971121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171" name="Рисунок 170">
            <a:extLst>
              <a:ext uri="{FF2B5EF4-FFF2-40B4-BE49-F238E27FC236}">
                <a16:creationId xmlns:a16="http://schemas.microsoft.com/office/drawing/2014/main" id="{8BB28CE2-BD2E-4AB1-AFDA-736F45601A5A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xmlns="" r:embed="rId41"/>
              </a:ext>
            </a:extLst>
          </a:blip>
          <a:stretch>
            <a:fillRect/>
          </a:stretch>
        </p:blipFill>
        <p:spPr>
          <a:xfrm>
            <a:off x="12986124" y="4022501"/>
            <a:ext cx="202268" cy="202268"/>
          </a:xfrm>
          <a:prstGeom prst="rect">
            <a:avLst/>
          </a:prstGeom>
        </p:spPr>
      </p:pic>
      <p:sp>
        <p:nvSpPr>
          <p:cNvPr id="172" name="Овал 171">
            <a:extLst>
              <a:ext uri="{FF2B5EF4-FFF2-40B4-BE49-F238E27FC236}">
                <a16:creationId xmlns:a16="http://schemas.microsoft.com/office/drawing/2014/main" id="{2A1E57F8-A7E7-46BC-8DD9-5CDCFE768D87}"/>
              </a:ext>
            </a:extLst>
          </p:cNvPr>
          <p:cNvSpPr/>
          <p:nvPr/>
        </p:nvSpPr>
        <p:spPr>
          <a:xfrm>
            <a:off x="8110183" y="1664505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8BB28CE2-BD2E-4AB1-AFDA-736F45601A5A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xmlns="" r:embed="rId41"/>
              </a:ext>
            </a:extLst>
          </a:blip>
          <a:stretch>
            <a:fillRect/>
          </a:stretch>
        </p:blipFill>
        <p:spPr>
          <a:xfrm>
            <a:off x="8143337" y="1693523"/>
            <a:ext cx="202268" cy="202268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41BD45BD-E8E3-402E-BFA9-F3AC5B1E42BE}"/>
              </a:ext>
            </a:extLst>
          </p:cNvPr>
          <p:cNvPicPr>
            <a:picLocks noChangeAspect="1"/>
          </p:cNvPicPr>
          <p:nvPr/>
        </p:nvPicPr>
        <p:blipFill>
          <a:blip r:embed="rId3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993114" y="1386508"/>
            <a:ext cx="276395" cy="276395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177" name="Полилиния 176"/>
          <p:cNvSpPr/>
          <p:nvPr/>
        </p:nvSpPr>
        <p:spPr>
          <a:xfrm>
            <a:off x="6098577" y="5002920"/>
            <a:ext cx="2898563" cy="979714"/>
          </a:xfrm>
          <a:custGeom>
            <a:avLst/>
            <a:gdLst>
              <a:gd name="connsiteX0" fmla="*/ 2705325 w 2705325"/>
              <a:gd name="connsiteY0" fmla="*/ 633046 h 914400"/>
              <a:gd name="connsiteX1" fmla="*/ 2196724 w 2705325"/>
              <a:gd name="connsiteY1" fmla="*/ 735848 h 914400"/>
              <a:gd name="connsiteX2" fmla="*/ 1060487 w 2705325"/>
              <a:gd name="connsiteY2" fmla="*/ 914400 h 914400"/>
              <a:gd name="connsiteX3" fmla="*/ 595171 w 2705325"/>
              <a:gd name="connsiteY3" fmla="*/ 908989 h 914400"/>
              <a:gd name="connsiteX4" fmla="*/ 405799 w 2705325"/>
              <a:gd name="connsiteY4" fmla="*/ 822419 h 914400"/>
              <a:gd name="connsiteX5" fmla="*/ 362513 w 2705325"/>
              <a:gd name="connsiteY5" fmla="*/ 800776 h 914400"/>
              <a:gd name="connsiteX6" fmla="*/ 0 w 2705325"/>
              <a:gd name="connsiteY6" fmla="*/ 524833 h 914400"/>
              <a:gd name="connsiteX7" fmla="*/ 97391 w 2705325"/>
              <a:gd name="connsiteY7" fmla="*/ 367924 h 914400"/>
              <a:gd name="connsiteX8" fmla="*/ 367924 w 2705325"/>
              <a:gd name="connsiteY8" fmla="*/ 330049 h 914400"/>
              <a:gd name="connsiteX9" fmla="*/ 665510 w 2705325"/>
              <a:gd name="connsiteY9" fmla="*/ 189372 h 914400"/>
              <a:gd name="connsiteX10" fmla="*/ 919810 w 2705325"/>
              <a:gd name="connsiteY10" fmla="*/ 0 h 914400"/>
              <a:gd name="connsiteX11" fmla="*/ 1000970 w 2705325"/>
              <a:gd name="connsiteY11" fmla="*/ 0 h 914400"/>
              <a:gd name="connsiteX12" fmla="*/ 1650248 w 2705325"/>
              <a:gd name="connsiteY12" fmla="*/ 0 h 914400"/>
              <a:gd name="connsiteX13" fmla="*/ 2434793 w 2705325"/>
              <a:gd name="connsiteY13" fmla="*/ 232658 h 914400"/>
              <a:gd name="connsiteX14" fmla="*/ 2699915 w 2705325"/>
              <a:gd name="connsiteY14" fmla="*/ 324639 h 914400"/>
              <a:gd name="connsiteX15" fmla="*/ 2705325 w 2705325"/>
              <a:gd name="connsiteY15" fmla="*/ 633046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705325" h="914400">
                <a:moveTo>
                  <a:pt x="2705325" y="633046"/>
                </a:moveTo>
                <a:lnTo>
                  <a:pt x="2196724" y="735848"/>
                </a:lnTo>
                <a:lnTo>
                  <a:pt x="1060487" y="914400"/>
                </a:lnTo>
                <a:lnTo>
                  <a:pt x="595171" y="908989"/>
                </a:lnTo>
                <a:lnTo>
                  <a:pt x="405799" y="822419"/>
                </a:lnTo>
                <a:lnTo>
                  <a:pt x="362513" y="800776"/>
                </a:lnTo>
                <a:lnTo>
                  <a:pt x="0" y="524833"/>
                </a:lnTo>
                <a:lnTo>
                  <a:pt x="97391" y="367924"/>
                </a:lnTo>
                <a:lnTo>
                  <a:pt x="367924" y="330049"/>
                </a:lnTo>
                <a:lnTo>
                  <a:pt x="665510" y="189372"/>
                </a:lnTo>
                <a:lnTo>
                  <a:pt x="919810" y="0"/>
                </a:lnTo>
                <a:lnTo>
                  <a:pt x="1000970" y="0"/>
                </a:lnTo>
                <a:lnTo>
                  <a:pt x="1650248" y="0"/>
                </a:lnTo>
                <a:lnTo>
                  <a:pt x="2434793" y="232658"/>
                </a:lnTo>
                <a:lnTo>
                  <a:pt x="2699915" y="324639"/>
                </a:lnTo>
                <a:cubicBezTo>
                  <a:pt x="2701718" y="427441"/>
                  <a:pt x="2703522" y="530244"/>
                  <a:pt x="2705325" y="633046"/>
                </a:cubicBez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sp>
        <p:nvSpPr>
          <p:cNvPr id="181" name="TextBox 180"/>
          <p:cNvSpPr txBox="1"/>
          <p:nvPr/>
        </p:nvSpPr>
        <p:spPr>
          <a:xfrm>
            <a:off x="6923315" y="5298189"/>
            <a:ext cx="1724780" cy="29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86" dirty="0"/>
              <a:t>Зона рекреации (КРТ) </a:t>
            </a:r>
          </a:p>
        </p:txBody>
      </p:sp>
      <p:sp>
        <p:nvSpPr>
          <p:cNvPr id="168" name="Овал 167">
            <a:extLst>
              <a:ext uri="{FF2B5EF4-FFF2-40B4-BE49-F238E27FC236}">
                <a16:creationId xmlns:a16="http://schemas.microsoft.com/office/drawing/2014/main" id="{9CCBF555-B4E9-4564-A6EE-7D914416A130}"/>
              </a:ext>
            </a:extLst>
          </p:cNvPr>
          <p:cNvSpPr/>
          <p:nvPr/>
        </p:nvSpPr>
        <p:spPr>
          <a:xfrm>
            <a:off x="6829521" y="8782542"/>
            <a:ext cx="404538" cy="40453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169" name="Рисунок 168">
            <a:extLst>
              <a:ext uri="{FF2B5EF4-FFF2-40B4-BE49-F238E27FC236}">
                <a16:creationId xmlns:a16="http://schemas.microsoft.com/office/drawing/2014/main" id="{1D912573-F8FA-4A15-8177-C5967D25342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xmlns="" r:embed="rId41"/>
              </a:ext>
            </a:extLst>
          </a:blip>
          <a:stretch>
            <a:fillRect/>
          </a:stretch>
        </p:blipFill>
        <p:spPr>
          <a:xfrm>
            <a:off x="6883767" y="8836789"/>
            <a:ext cx="296043" cy="296043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6A9D0FE6-6DDD-4136-9C05-0913F1DC3BB8}"/>
              </a:ext>
            </a:extLst>
          </p:cNvPr>
          <p:cNvSpPr txBox="1"/>
          <p:nvPr/>
        </p:nvSpPr>
        <p:spPr>
          <a:xfrm>
            <a:off x="7187493" y="8845833"/>
            <a:ext cx="2180194" cy="290208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286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КАФЕ (ПРОЕКТ)</a:t>
            </a:r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12D88F2E-C59C-4D28-805B-A1FA161194E0}"/>
              </a:ext>
            </a:extLst>
          </p:cNvPr>
          <p:cNvSpPr/>
          <p:nvPr/>
        </p:nvSpPr>
        <p:spPr>
          <a:xfrm>
            <a:off x="8882148" y="5369242"/>
            <a:ext cx="276395" cy="27639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29"/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011B395-C2F5-4BC5-9CDC-3A82AAA15A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926666" y="5410836"/>
            <a:ext cx="182863" cy="18286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41BD45BD-E8E3-402E-BFA9-F3AC5B1E42BE}"/>
              </a:ext>
            </a:extLst>
          </p:cNvPr>
          <p:cNvPicPr>
            <a:picLocks noChangeAspect="1"/>
          </p:cNvPicPr>
          <p:nvPr/>
        </p:nvPicPr>
        <p:blipFill>
          <a:blip r:embed="rId3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42316" y="1170914"/>
            <a:ext cx="276395" cy="276395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167" name="Группа 166">
            <a:extLst>
              <a:ext uri="{FF2B5EF4-FFF2-40B4-BE49-F238E27FC236}">
                <a16:creationId xmlns:a16="http://schemas.microsoft.com/office/drawing/2014/main" id="{0BE62ADA-3C29-4521-BAB6-310300D40FED}"/>
              </a:ext>
            </a:extLst>
          </p:cNvPr>
          <p:cNvGrpSpPr/>
          <p:nvPr/>
        </p:nvGrpSpPr>
        <p:grpSpPr>
          <a:xfrm>
            <a:off x="2379999" y="3161049"/>
            <a:ext cx="2689054" cy="3016734"/>
            <a:chOff x="2595007" y="4671859"/>
            <a:chExt cx="860415" cy="1316985"/>
          </a:xfrm>
        </p:grpSpPr>
        <p:cxnSp>
          <p:nvCxnSpPr>
            <p:cNvPr id="178" name="Прямая соединительная линия 177">
              <a:extLst>
                <a:ext uri="{FF2B5EF4-FFF2-40B4-BE49-F238E27FC236}">
                  <a16:creationId xmlns:a16="http://schemas.microsoft.com/office/drawing/2014/main" id="{5DA60195-C547-4D38-9A3B-51F034FFFD9F}"/>
                </a:ext>
              </a:extLst>
            </p:cNvPr>
            <p:cNvCxnSpPr>
              <a:cxnSpLocks/>
            </p:cNvCxnSpPr>
            <p:nvPr/>
          </p:nvCxnSpPr>
          <p:spPr>
            <a:xfrm>
              <a:off x="3448463" y="4682415"/>
              <a:ext cx="0" cy="1306429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79" name="Прямая соединительная линия 178">
              <a:extLst>
                <a:ext uri="{FF2B5EF4-FFF2-40B4-BE49-F238E27FC236}">
                  <a16:creationId xmlns:a16="http://schemas.microsoft.com/office/drawing/2014/main" id="{4EBC1297-9FD2-40FF-847C-749E43ED1767}"/>
                </a:ext>
              </a:extLst>
            </p:cNvPr>
            <p:cNvCxnSpPr>
              <a:cxnSpLocks/>
            </p:cNvCxnSpPr>
            <p:nvPr/>
          </p:nvCxnSpPr>
          <p:spPr>
            <a:xfrm>
              <a:off x="2595007" y="4671859"/>
              <a:ext cx="860415" cy="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0" name="Группа 179">
            <a:extLst>
              <a:ext uri="{FF2B5EF4-FFF2-40B4-BE49-F238E27FC236}">
                <a16:creationId xmlns:a16="http://schemas.microsoft.com/office/drawing/2014/main" id="{38137645-5E51-4B0D-BB95-5AA35833B8F2}"/>
              </a:ext>
            </a:extLst>
          </p:cNvPr>
          <p:cNvGrpSpPr/>
          <p:nvPr/>
        </p:nvGrpSpPr>
        <p:grpSpPr>
          <a:xfrm rot="10955992">
            <a:off x="8801371" y="3688852"/>
            <a:ext cx="4846879" cy="3644796"/>
            <a:chOff x="2595007" y="4671859"/>
            <a:chExt cx="860415" cy="1316985"/>
          </a:xfrm>
        </p:grpSpPr>
        <p:cxnSp>
          <p:nvCxnSpPr>
            <p:cNvPr id="182" name="Прямая соединительная линия 181">
              <a:extLst>
                <a:ext uri="{FF2B5EF4-FFF2-40B4-BE49-F238E27FC236}">
                  <a16:creationId xmlns:a16="http://schemas.microsoft.com/office/drawing/2014/main" id="{E12EA620-D598-4711-92D0-B4AF8A72E26A}"/>
                </a:ext>
              </a:extLst>
            </p:cNvPr>
            <p:cNvCxnSpPr>
              <a:cxnSpLocks/>
            </p:cNvCxnSpPr>
            <p:nvPr/>
          </p:nvCxnSpPr>
          <p:spPr>
            <a:xfrm>
              <a:off x="3448463" y="4682415"/>
              <a:ext cx="0" cy="1306429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3" name="Прямая соединительная линия 182">
              <a:extLst>
                <a:ext uri="{FF2B5EF4-FFF2-40B4-BE49-F238E27FC236}">
                  <a16:creationId xmlns:a16="http://schemas.microsoft.com/office/drawing/2014/main" id="{DEA63456-29D7-410A-919C-CBE4350CF3F8}"/>
                </a:ext>
              </a:extLst>
            </p:cNvPr>
            <p:cNvCxnSpPr>
              <a:cxnSpLocks/>
            </p:cNvCxnSpPr>
            <p:nvPr/>
          </p:nvCxnSpPr>
          <p:spPr>
            <a:xfrm>
              <a:off x="2595007" y="4671859"/>
              <a:ext cx="860415" cy="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84" name="Группа 183">
            <a:extLst>
              <a:ext uri="{FF2B5EF4-FFF2-40B4-BE49-F238E27FC236}">
                <a16:creationId xmlns:a16="http://schemas.microsoft.com/office/drawing/2014/main" id="{E4C85F6A-71DD-4112-8932-2EDDF40832DF}"/>
              </a:ext>
            </a:extLst>
          </p:cNvPr>
          <p:cNvGrpSpPr/>
          <p:nvPr/>
        </p:nvGrpSpPr>
        <p:grpSpPr>
          <a:xfrm>
            <a:off x="13261636" y="2914836"/>
            <a:ext cx="317286" cy="1399876"/>
            <a:chOff x="939387" y="2937855"/>
            <a:chExt cx="1278286" cy="1015652"/>
          </a:xfrm>
        </p:grpSpPr>
        <p:cxnSp>
          <p:nvCxnSpPr>
            <p:cNvPr id="185" name="Прямая соединительная линия 184">
              <a:extLst>
                <a:ext uri="{FF2B5EF4-FFF2-40B4-BE49-F238E27FC236}">
                  <a16:creationId xmlns:a16="http://schemas.microsoft.com/office/drawing/2014/main" id="{5416AB76-CB80-428A-B148-F8E8981727DE}"/>
                </a:ext>
              </a:extLst>
            </p:cNvPr>
            <p:cNvCxnSpPr/>
            <p:nvPr/>
          </p:nvCxnSpPr>
          <p:spPr>
            <a:xfrm rot="10800000">
              <a:off x="939387" y="2937857"/>
              <a:ext cx="0" cy="101565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86" name="Прямая соединительная линия 185">
              <a:extLst>
                <a:ext uri="{FF2B5EF4-FFF2-40B4-BE49-F238E27FC236}">
                  <a16:creationId xmlns:a16="http://schemas.microsoft.com/office/drawing/2014/main" id="{6A01A780-F744-4C7B-9DCD-13B253587CF3}"/>
                </a:ext>
              </a:extLst>
            </p:cNvPr>
            <p:cNvCxnSpPr>
              <a:cxnSpLocks/>
            </p:cNvCxnSpPr>
            <p:nvPr/>
          </p:nvCxnSpPr>
          <p:spPr>
            <a:xfrm>
              <a:off x="939387" y="2937855"/>
              <a:ext cx="1278286" cy="0"/>
            </a:xfrm>
            <a:prstGeom prst="line">
              <a:avLst/>
            </a:prstGeom>
            <a:ln w="19050" cap="flat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795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D53589-C95D-40AC-A46D-94A1962CE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8288002" cy="10287000"/>
          </a:xfrm>
          <a:prstGeom prst="rect">
            <a:avLst/>
          </a:prstGeom>
        </p:spPr>
      </p:pic>
      <p:sp>
        <p:nvSpPr>
          <p:cNvPr id="6" name="TextBox 32">
            <a:extLst>
              <a:ext uri="{FF2B5EF4-FFF2-40B4-BE49-F238E27FC236}">
                <a16:creationId xmlns:a16="http://schemas.microsoft.com/office/drawing/2014/main" id="{07D99A98-39CF-4136-B3C6-42DFDE946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32" y="437296"/>
            <a:ext cx="10334356" cy="6858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857" b="1" dirty="0">
                <a:solidFill>
                  <a:srgbClr val="20B2AA"/>
                </a:solidFill>
                <a:latin typeface="Arial Black" panose="020B0A04020102020204" pitchFamily="34" charset="0"/>
                <a:ea typeface="Open Sans Extrabold" pitchFamily="34" charset="0"/>
                <a:cs typeface="Open Sans Extrabold" pitchFamily="34" charset="0"/>
              </a:rPr>
              <a:t>СКАЛЫ «ТРИ БРАТА»</a:t>
            </a:r>
          </a:p>
        </p:txBody>
      </p:sp>
    </p:spTree>
    <p:extLst>
      <p:ext uri="{BB962C8B-B14F-4D97-AF65-F5344CB8AC3E}">
        <p14:creationId xmlns:p14="http://schemas.microsoft.com/office/powerpoint/2010/main" val="709409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85FDDB-9EE7-48A7-8A2A-14E75DAC03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17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Box 32">
            <a:extLst>
              <a:ext uri="{FF2B5EF4-FFF2-40B4-BE49-F238E27FC236}">
                <a16:creationId xmlns:a16="http://schemas.microsoft.com/office/drawing/2014/main" id="{24105DA0-8D1F-4EB6-994A-00F014597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32" y="437296"/>
            <a:ext cx="10334356" cy="6858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857" b="1" dirty="0">
                <a:solidFill>
                  <a:srgbClr val="20B2AA"/>
                </a:solidFill>
                <a:latin typeface="Arial Black" panose="020B0A04020102020204" pitchFamily="34" charset="0"/>
                <a:ea typeface="Open Sans Extrabold" pitchFamily="34" charset="0"/>
                <a:cs typeface="Open Sans Extrabold" pitchFamily="34" charset="0"/>
              </a:rPr>
              <a:t>МАЯК </a:t>
            </a:r>
          </a:p>
        </p:txBody>
      </p:sp>
    </p:spTree>
    <p:extLst>
      <p:ext uri="{BB962C8B-B14F-4D97-AF65-F5344CB8AC3E}">
        <p14:creationId xmlns:p14="http://schemas.microsoft.com/office/powerpoint/2010/main" val="3338659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3B6376-245E-48DD-A062-013AB31ED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208" cy="10287001"/>
          </a:xfrm>
          <a:prstGeom prst="rect">
            <a:avLst/>
          </a:prstGeom>
        </p:spPr>
      </p:pic>
      <p:sp>
        <p:nvSpPr>
          <p:cNvPr id="6" name="TextBox 32">
            <a:extLst>
              <a:ext uri="{FF2B5EF4-FFF2-40B4-BE49-F238E27FC236}">
                <a16:creationId xmlns:a16="http://schemas.microsoft.com/office/drawing/2014/main" id="{56FB4995-3395-4AFD-BE7A-41CFB5A27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32" y="437296"/>
            <a:ext cx="10334356" cy="6858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7473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sz="3857" b="1" dirty="0">
                <a:solidFill>
                  <a:srgbClr val="20B2AA"/>
                </a:solidFill>
                <a:latin typeface="Arial Black" panose="020B0A04020102020204" pitchFamily="34" charset="0"/>
                <a:ea typeface="Open Sans Extrabold" pitchFamily="34" charset="0"/>
                <a:cs typeface="Open Sans Extrabold" pitchFamily="34" charset="0"/>
              </a:rPr>
              <a:t>МЫС «ЖОНКИЕР»</a:t>
            </a:r>
          </a:p>
        </p:txBody>
      </p:sp>
    </p:spTree>
    <p:extLst>
      <p:ext uri="{BB962C8B-B14F-4D97-AF65-F5344CB8AC3E}">
        <p14:creationId xmlns:p14="http://schemas.microsoft.com/office/powerpoint/2010/main" val="3803638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584</Words>
  <Application>Microsoft Office PowerPoint</Application>
  <PresentationFormat>Произвольный</PresentationFormat>
  <Paragraphs>160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Calibri</vt:lpstr>
      <vt:lpstr>Artegra Sans Condensed Bold</vt:lpstr>
      <vt:lpstr>Artegra Sans Condensed</vt:lpstr>
      <vt:lpstr>Intro</vt:lpstr>
      <vt:lpstr>Times New Roman</vt:lpstr>
      <vt:lpstr>Arial</vt:lpstr>
      <vt:lpstr>Century Gothic</vt:lpstr>
      <vt:lpstr>Arial Black</vt:lpstr>
      <vt:lpstr>Open Sans Semibold</vt:lpstr>
      <vt:lpstr>Open Sans Extrabold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34</cp:revision>
  <dcterms:created xsi:type="dcterms:W3CDTF">2006-08-16T00:00:00Z</dcterms:created>
  <dcterms:modified xsi:type="dcterms:W3CDTF">2023-05-23T05:17:23Z</dcterms:modified>
  <dc:identifier>DAFcX9Ni4ls</dc:identifier>
</cp:coreProperties>
</file>