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13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9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763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712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091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920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14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915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56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240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328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29F73-A660-455C-ADA9-3B03DDA72A0A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192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tile tx="-1270000" ty="-2540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8675" y="157943"/>
            <a:ext cx="10820400" cy="813608"/>
          </a:xfrm>
          <a:scene3d>
            <a:camera prst="orthographicFront"/>
            <a:lightRig rig="threePt" dir="t"/>
          </a:scene3d>
          <a:sp3d contourW="38100">
            <a:contourClr>
              <a:srgbClr val="00B0F0"/>
            </a:contourClr>
          </a:sp3d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незавершенного строительства (административно-лабораторный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корпус) в г. Южно-Сахалинске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06581" y="1116594"/>
            <a:ext cx="4770469" cy="2893431"/>
          </a:xfrm>
          <a:ln>
            <a:noFill/>
          </a:ln>
          <a:scene3d>
            <a:camera prst="orthographicFront"/>
            <a:lightRig rig="threePt" dir="t"/>
          </a:scene3d>
          <a:sp3d>
            <a:contourClr>
              <a:schemeClr val="bg1"/>
            </a:contourClr>
          </a:sp3d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Кадастровый № 65:01:0602005:1692</a:t>
            </a:r>
          </a:p>
          <a:p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Адрес: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Южно-Сахалинск, северо-восточнее пересечения ул. Больничная и ул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Ленина, западнее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областной больницы</a:t>
            </a:r>
          </a:p>
          <a:p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– 8416 кв. м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расположено на земельном участке с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.№  65:01:00602005:283, площадь – 54452 кв. м, назначение: земли населенных пунктов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3169111"/>
            <a:ext cx="3926164" cy="2676376"/>
          </a:xfrm>
          <a:prstGeom prst="rect">
            <a:avLst/>
          </a:prstGeom>
        </p:spPr>
      </p:pic>
      <p:pic>
        <p:nvPicPr>
          <p:cNvPr id="7" name="Объект 9"/>
          <p:cNvPicPr>
            <a:picLocks noGrp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81" b="21559"/>
          <a:stretch/>
        </p:blipFill>
        <p:spPr bwMode="auto">
          <a:xfrm>
            <a:off x="5538353" y="1044072"/>
            <a:ext cx="6172200" cy="27813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70268" y="3897976"/>
            <a:ext cx="69217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ВРИ участка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предоставление коммунальных услуг, здравоохранение, амбулаторно-поликлиническое обслуживание, стационарное медицинское обслуживание, медицинские организации особого назначения, санаторная деятельность, земельные участки (территории) общего пользования, улично-дорожная сеть, благоустройство территории.</a:t>
            </a:r>
          </a:p>
          <a:p>
            <a:r>
              <a:rPr lang="ru-RU" sz="1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 разрешенные ВРИ участка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хранение автотранспорта, дома социального обслуживания, оказание социальной помощи населению, осуществление религиозных обрядов, обеспечение деятельности в области гидрометеорологии и смежных с ней областях, служебные гаражи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14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tile tx="-1270000" ty="-2540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8675" y="133005"/>
            <a:ext cx="10820400" cy="838546"/>
          </a:xfrm>
          <a:scene3d>
            <a:camera prst="orthographicFront"/>
            <a:lightRig rig="threePt" dir="t"/>
          </a:scene3d>
          <a:sp3d contourW="38100">
            <a:contourClr>
              <a:srgbClr val="00B0F0"/>
            </a:contourClr>
          </a:sp3d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незавершенного строительства (поликлиника на 180 пос.) в г. Южно-Сахалинске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52012" y="1104900"/>
            <a:ext cx="4630709" cy="2303318"/>
          </a:xfrm>
          <a:scene3d>
            <a:camera prst="orthographicFront"/>
            <a:lightRig rig="threePt" dir="t"/>
          </a:scene3d>
          <a:sp3d>
            <a:contourClr>
              <a:schemeClr val="bg1"/>
            </a:contourClr>
          </a:sp3d>
        </p:spPr>
        <p:txBody>
          <a:bodyPr>
            <a:normAutofit fontScale="62500" lnSpcReduction="20000"/>
          </a:bodyPr>
          <a:lstStyle/>
          <a:p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Кадастровый № </a:t>
            </a:r>
            <a:r>
              <a:rPr lang="ru-RU" sz="2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65:01:0602005:1694</a:t>
            </a:r>
            <a:endParaRPr lang="ru-RU" sz="2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Адрес: г. Южно-Сахалинск, северо-восточнее пересечения ул. Больничная и ул. Ленина, западнее территории областной больницы</a:t>
            </a:r>
          </a:p>
          <a:p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– </a:t>
            </a:r>
            <a:r>
              <a:rPr lang="ru-RU" sz="2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1756 </a:t>
            </a: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 м</a:t>
            </a:r>
          </a:p>
          <a:p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расположено на земельном участке с </a:t>
            </a:r>
            <a:r>
              <a:rPr lang="ru-RU" sz="23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</a:t>
            </a: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.№  </a:t>
            </a:r>
            <a:r>
              <a:rPr lang="ru-RU" sz="2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65:01:00602005:2234, </a:t>
            </a: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– </a:t>
            </a:r>
            <a:r>
              <a:rPr lang="ru-RU" sz="2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15974 </a:t>
            </a: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 м, назначение: земли населенных пунктов</a:t>
            </a:r>
          </a:p>
          <a:p>
            <a:pPr algn="r"/>
            <a:r>
              <a:rPr lang="ru-RU" sz="6000" dirty="0"/>
              <a:t> 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3"/>
          <a:srcRect l="25815" t="25086" r="16301" b="3934"/>
          <a:stretch/>
        </p:blipFill>
        <p:spPr bwMode="auto">
          <a:xfrm>
            <a:off x="895176" y="3017520"/>
            <a:ext cx="3942831" cy="27624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Объект 8"/>
          <p:cNvPicPr>
            <a:picLocks noGrp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8" b="30535"/>
          <a:stretch/>
        </p:blipFill>
        <p:spPr bwMode="auto">
          <a:xfrm>
            <a:off x="5476875" y="1104900"/>
            <a:ext cx="6172200" cy="26923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299593" y="3797228"/>
            <a:ext cx="69217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ВРИ участка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предоставление коммунальных услуг, здравоохранение, амбулаторно-поликлиническое обслуживание, стационарное медицинское обслуживание, медицинские организации особого назначения, санаторная деятельность, земельные участки (территории) общего пользования, улично-дорожная сеть, благоустройство территории.</a:t>
            </a:r>
          </a:p>
          <a:p>
            <a:r>
              <a:rPr lang="ru-RU" sz="1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 разрешенные ВРИ участка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хранение автотранспорта, дома социального обслуживания, оказание социальной помощи населению, осуществление религиозных обрядов, обеспечение деятельности в области гидрометеорологии и смежных с ней областях, служебные гаражи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49202</TotalTime>
  <Words>278</Words>
  <Application>Microsoft Office PowerPoint</Application>
  <PresentationFormat>Широкоэкранный</PresentationFormat>
  <Paragraphs>15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Объект незавершенного строительства (административно-лабораторный корпус) в г. Южно-Сахалинске</vt:lpstr>
      <vt:lpstr>Объект незавершенного строительства (поликлиника на 180 пос.) в г. Южно-Сахалинске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Фатыхова Маргарита Сергеевна</dc:creator>
  <cp:lastModifiedBy>Сафонова Ольга Александровна</cp:lastModifiedBy>
  <cp:revision>26</cp:revision>
  <dcterms:created xsi:type="dcterms:W3CDTF">2024-09-25T03:34:36Z</dcterms:created>
  <dcterms:modified xsi:type="dcterms:W3CDTF">2025-06-25T03:08:33Z</dcterms:modified>
</cp:coreProperties>
</file>