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8" r:id="rId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A63"/>
    <a:srgbClr val="006600"/>
    <a:srgbClr val="32755C"/>
    <a:srgbClr val="008000"/>
    <a:srgbClr val="3366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72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EBEBE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274320"/>
            <a:ext cx="109728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9" Type="http://schemas.openxmlformats.org/officeDocument/2006/relationships/image" Target="../media/image73.png"/><Relationship Id="rId21" Type="http://schemas.openxmlformats.org/officeDocument/2006/relationships/image" Target="../media/image55.png"/><Relationship Id="rId34" Type="http://schemas.openxmlformats.org/officeDocument/2006/relationships/image" Target="../media/image68.png"/><Relationship Id="rId42" Type="http://schemas.openxmlformats.org/officeDocument/2006/relationships/image" Target="../media/image76.png"/><Relationship Id="rId47" Type="http://schemas.openxmlformats.org/officeDocument/2006/relationships/image" Target="../media/image81.png"/><Relationship Id="rId50" Type="http://schemas.openxmlformats.org/officeDocument/2006/relationships/image" Target="../media/image84.png"/><Relationship Id="rId55" Type="http://schemas.openxmlformats.org/officeDocument/2006/relationships/image" Target="../media/image89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9" Type="http://schemas.openxmlformats.org/officeDocument/2006/relationships/image" Target="../media/image63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32" Type="http://schemas.openxmlformats.org/officeDocument/2006/relationships/image" Target="../media/image66.png"/><Relationship Id="rId37" Type="http://schemas.openxmlformats.org/officeDocument/2006/relationships/image" Target="../media/image71.png"/><Relationship Id="rId40" Type="http://schemas.openxmlformats.org/officeDocument/2006/relationships/image" Target="../media/image74.png"/><Relationship Id="rId45" Type="http://schemas.openxmlformats.org/officeDocument/2006/relationships/image" Target="../media/image79.png"/><Relationship Id="rId53" Type="http://schemas.openxmlformats.org/officeDocument/2006/relationships/image" Target="../media/image87.png"/><Relationship Id="rId58" Type="http://schemas.openxmlformats.org/officeDocument/2006/relationships/image" Target="../media/image92.png"/><Relationship Id="rId5" Type="http://schemas.openxmlformats.org/officeDocument/2006/relationships/image" Target="../media/image39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Relationship Id="rId30" Type="http://schemas.openxmlformats.org/officeDocument/2006/relationships/image" Target="../media/image64.png"/><Relationship Id="rId35" Type="http://schemas.openxmlformats.org/officeDocument/2006/relationships/image" Target="../media/image69.png"/><Relationship Id="rId43" Type="http://schemas.openxmlformats.org/officeDocument/2006/relationships/image" Target="../media/image77.png"/><Relationship Id="rId48" Type="http://schemas.openxmlformats.org/officeDocument/2006/relationships/image" Target="../media/image82.png"/><Relationship Id="rId56" Type="http://schemas.openxmlformats.org/officeDocument/2006/relationships/image" Target="../media/image90.png"/><Relationship Id="rId8" Type="http://schemas.openxmlformats.org/officeDocument/2006/relationships/image" Target="../media/image42.png"/><Relationship Id="rId51" Type="http://schemas.openxmlformats.org/officeDocument/2006/relationships/image" Target="../media/image85.png"/><Relationship Id="rId3" Type="http://schemas.openxmlformats.org/officeDocument/2006/relationships/image" Target="../media/image37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33" Type="http://schemas.openxmlformats.org/officeDocument/2006/relationships/image" Target="../media/image67.png"/><Relationship Id="rId38" Type="http://schemas.openxmlformats.org/officeDocument/2006/relationships/image" Target="../media/image72.png"/><Relationship Id="rId46" Type="http://schemas.openxmlformats.org/officeDocument/2006/relationships/image" Target="../media/image80.png"/><Relationship Id="rId59" Type="http://schemas.openxmlformats.org/officeDocument/2006/relationships/image" Target="../media/image93.png"/><Relationship Id="rId20" Type="http://schemas.openxmlformats.org/officeDocument/2006/relationships/image" Target="../media/image54.png"/><Relationship Id="rId41" Type="http://schemas.openxmlformats.org/officeDocument/2006/relationships/image" Target="../media/image75.png"/><Relationship Id="rId54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png"/><Relationship Id="rId36" Type="http://schemas.openxmlformats.org/officeDocument/2006/relationships/image" Target="../media/image70.png"/><Relationship Id="rId49" Type="http://schemas.openxmlformats.org/officeDocument/2006/relationships/image" Target="../media/image83.png"/><Relationship Id="rId57" Type="http://schemas.openxmlformats.org/officeDocument/2006/relationships/image" Target="../media/image91.png"/><Relationship Id="rId10" Type="http://schemas.openxmlformats.org/officeDocument/2006/relationships/image" Target="../media/image44.png"/><Relationship Id="rId31" Type="http://schemas.openxmlformats.org/officeDocument/2006/relationships/image" Target="../media/image65.png"/><Relationship Id="rId44" Type="http://schemas.openxmlformats.org/officeDocument/2006/relationships/image" Target="../media/image78.png"/><Relationship Id="rId52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9" Type="http://schemas.openxmlformats.org/officeDocument/2006/relationships/image" Target="../media/image136.png"/><Relationship Id="rId21" Type="http://schemas.openxmlformats.org/officeDocument/2006/relationships/image" Target="../media/image118.png"/><Relationship Id="rId34" Type="http://schemas.openxmlformats.org/officeDocument/2006/relationships/image" Target="../media/image131.png"/><Relationship Id="rId42" Type="http://schemas.openxmlformats.org/officeDocument/2006/relationships/image" Target="../media/image139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29" Type="http://schemas.openxmlformats.org/officeDocument/2006/relationships/image" Target="../media/image126.png"/><Relationship Id="rId41" Type="http://schemas.openxmlformats.org/officeDocument/2006/relationships/image" Target="../media/image1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32" Type="http://schemas.openxmlformats.org/officeDocument/2006/relationships/image" Target="../media/image129.png"/><Relationship Id="rId37" Type="http://schemas.openxmlformats.org/officeDocument/2006/relationships/image" Target="../media/image134.png"/><Relationship Id="rId40" Type="http://schemas.openxmlformats.org/officeDocument/2006/relationships/image" Target="../media/image137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28" Type="http://schemas.openxmlformats.org/officeDocument/2006/relationships/image" Target="../media/image125.png"/><Relationship Id="rId36" Type="http://schemas.openxmlformats.org/officeDocument/2006/relationships/image" Target="../media/image133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31" Type="http://schemas.openxmlformats.org/officeDocument/2006/relationships/image" Target="../media/image128.png"/><Relationship Id="rId44" Type="http://schemas.openxmlformats.org/officeDocument/2006/relationships/image" Target="../media/image141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Relationship Id="rId30" Type="http://schemas.openxmlformats.org/officeDocument/2006/relationships/image" Target="../media/image127.png"/><Relationship Id="rId35" Type="http://schemas.openxmlformats.org/officeDocument/2006/relationships/image" Target="../media/image132.png"/><Relationship Id="rId43" Type="http://schemas.openxmlformats.org/officeDocument/2006/relationships/image" Target="../media/image140.png"/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33" Type="http://schemas.openxmlformats.org/officeDocument/2006/relationships/image" Target="../media/image130.png"/><Relationship Id="rId38" Type="http://schemas.openxmlformats.org/officeDocument/2006/relationships/image" Target="../media/image135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66.png"/><Relationship Id="rId21" Type="http://schemas.openxmlformats.org/officeDocument/2006/relationships/image" Target="../media/image161.png"/><Relationship Id="rId42" Type="http://schemas.openxmlformats.org/officeDocument/2006/relationships/image" Target="../media/image182.png"/><Relationship Id="rId47" Type="http://schemas.openxmlformats.org/officeDocument/2006/relationships/image" Target="../media/image187.png"/><Relationship Id="rId63" Type="http://schemas.openxmlformats.org/officeDocument/2006/relationships/image" Target="../media/image203.png"/><Relationship Id="rId68" Type="http://schemas.openxmlformats.org/officeDocument/2006/relationships/image" Target="../media/image208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6" Type="http://schemas.openxmlformats.org/officeDocument/2006/relationships/image" Target="../media/image156.png"/><Relationship Id="rId29" Type="http://schemas.openxmlformats.org/officeDocument/2006/relationships/image" Target="../media/image169.png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32" Type="http://schemas.openxmlformats.org/officeDocument/2006/relationships/image" Target="../media/image172.png"/><Relationship Id="rId37" Type="http://schemas.openxmlformats.org/officeDocument/2006/relationships/image" Target="../media/image177.png"/><Relationship Id="rId40" Type="http://schemas.openxmlformats.org/officeDocument/2006/relationships/image" Target="../media/image180.png"/><Relationship Id="rId45" Type="http://schemas.openxmlformats.org/officeDocument/2006/relationships/image" Target="../media/image185.png"/><Relationship Id="rId53" Type="http://schemas.openxmlformats.org/officeDocument/2006/relationships/image" Target="../media/image193.png"/><Relationship Id="rId58" Type="http://schemas.openxmlformats.org/officeDocument/2006/relationships/image" Target="../media/image198.png"/><Relationship Id="rId66" Type="http://schemas.openxmlformats.org/officeDocument/2006/relationships/image" Target="../media/image206.png"/><Relationship Id="rId5" Type="http://schemas.openxmlformats.org/officeDocument/2006/relationships/image" Target="../media/image145.png"/><Relationship Id="rId61" Type="http://schemas.openxmlformats.org/officeDocument/2006/relationships/image" Target="../media/image201.png"/><Relationship Id="rId19" Type="http://schemas.openxmlformats.org/officeDocument/2006/relationships/image" Target="../media/image15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Relationship Id="rId30" Type="http://schemas.openxmlformats.org/officeDocument/2006/relationships/image" Target="../media/image170.png"/><Relationship Id="rId35" Type="http://schemas.openxmlformats.org/officeDocument/2006/relationships/image" Target="../media/image175.png"/><Relationship Id="rId43" Type="http://schemas.openxmlformats.org/officeDocument/2006/relationships/image" Target="../media/image183.png"/><Relationship Id="rId48" Type="http://schemas.openxmlformats.org/officeDocument/2006/relationships/image" Target="../media/image188.png"/><Relationship Id="rId56" Type="http://schemas.openxmlformats.org/officeDocument/2006/relationships/image" Target="../media/image196.png"/><Relationship Id="rId64" Type="http://schemas.openxmlformats.org/officeDocument/2006/relationships/image" Target="../media/image204.png"/><Relationship Id="rId69" Type="http://schemas.openxmlformats.org/officeDocument/2006/relationships/image" Target="../media/image209.png"/><Relationship Id="rId8" Type="http://schemas.openxmlformats.org/officeDocument/2006/relationships/image" Target="../media/image148.png"/><Relationship Id="rId51" Type="http://schemas.openxmlformats.org/officeDocument/2006/relationships/image" Target="../media/image191.png"/><Relationship Id="rId3" Type="http://schemas.openxmlformats.org/officeDocument/2006/relationships/image" Target="../media/image143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33" Type="http://schemas.openxmlformats.org/officeDocument/2006/relationships/image" Target="../media/image173.png"/><Relationship Id="rId38" Type="http://schemas.openxmlformats.org/officeDocument/2006/relationships/image" Target="../media/image178.png"/><Relationship Id="rId46" Type="http://schemas.openxmlformats.org/officeDocument/2006/relationships/image" Target="../media/image186.png"/><Relationship Id="rId59" Type="http://schemas.openxmlformats.org/officeDocument/2006/relationships/image" Target="../media/image199.png"/><Relationship Id="rId67" Type="http://schemas.openxmlformats.org/officeDocument/2006/relationships/image" Target="../media/image207.png"/><Relationship Id="rId20" Type="http://schemas.openxmlformats.org/officeDocument/2006/relationships/image" Target="../media/image160.png"/><Relationship Id="rId41" Type="http://schemas.openxmlformats.org/officeDocument/2006/relationships/image" Target="../media/image181.png"/><Relationship Id="rId54" Type="http://schemas.openxmlformats.org/officeDocument/2006/relationships/image" Target="../media/image194.png"/><Relationship Id="rId62" Type="http://schemas.openxmlformats.org/officeDocument/2006/relationships/image" Target="../media/image202.png"/><Relationship Id="rId70" Type="http://schemas.openxmlformats.org/officeDocument/2006/relationships/image" Target="../media/image2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36" Type="http://schemas.openxmlformats.org/officeDocument/2006/relationships/image" Target="../media/image176.png"/><Relationship Id="rId49" Type="http://schemas.openxmlformats.org/officeDocument/2006/relationships/image" Target="../media/image189.png"/><Relationship Id="rId57" Type="http://schemas.openxmlformats.org/officeDocument/2006/relationships/image" Target="../media/image197.png"/><Relationship Id="rId10" Type="http://schemas.openxmlformats.org/officeDocument/2006/relationships/image" Target="../media/image150.png"/><Relationship Id="rId31" Type="http://schemas.openxmlformats.org/officeDocument/2006/relationships/image" Target="../media/image171.png"/><Relationship Id="rId44" Type="http://schemas.openxmlformats.org/officeDocument/2006/relationships/image" Target="../media/image184.png"/><Relationship Id="rId52" Type="http://schemas.openxmlformats.org/officeDocument/2006/relationships/image" Target="../media/image192.png"/><Relationship Id="rId60" Type="http://schemas.openxmlformats.org/officeDocument/2006/relationships/image" Target="../media/image200.png"/><Relationship Id="rId65" Type="http://schemas.openxmlformats.org/officeDocument/2006/relationships/image" Target="../media/image205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9" Type="http://schemas.openxmlformats.org/officeDocument/2006/relationships/image" Target="../media/image179.png"/><Relationship Id="rId34" Type="http://schemas.openxmlformats.org/officeDocument/2006/relationships/image" Target="../media/image174.png"/><Relationship Id="rId50" Type="http://schemas.openxmlformats.org/officeDocument/2006/relationships/image" Target="../media/image190.png"/><Relationship Id="rId55" Type="http://schemas.openxmlformats.org/officeDocument/2006/relationships/image" Target="../media/image19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220.png"/><Relationship Id="rId26" Type="http://schemas.openxmlformats.org/officeDocument/2006/relationships/image" Target="../media/image228.png"/><Relationship Id="rId3" Type="http://schemas.openxmlformats.org/officeDocument/2006/relationships/image" Target="../media/image212.png"/><Relationship Id="rId21" Type="http://schemas.openxmlformats.org/officeDocument/2006/relationships/image" Target="../media/image223.png"/><Relationship Id="rId7" Type="http://schemas.openxmlformats.org/officeDocument/2006/relationships/image" Target="../media/image4.png"/><Relationship Id="rId12" Type="http://schemas.openxmlformats.org/officeDocument/2006/relationships/image" Target="../media/image215.png"/><Relationship Id="rId17" Type="http://schemas.openxmlformats.org/officeDocument/2006/relationships/image" Target="../media/image219.png"/><Relationship Id="rId25" Type="http://schemas.openxmlformats.org/officeDocument/2006/relationships/image" Target="../media/image227.png"/><Relationship Id="rId2" Type="http://schemas.openxmlformats.org/officeDocument/2006/relationships/image" Target="../media/image211.png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29" Type="http://schemas.openxmlformats.org/officeDocument/2006/relationships/image" Target="../media/image2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11" Type="http://schemas.openxmlformats.org/officeDocument/2006/relationships/image" Target="../media/image214.png"/><Relationship Id="rId24" Type="http://schemas.openxmlformats.org/officeDocument/2006/relationships/image" Target="../media/image226.png"/><Relationship Id="rId5" Type="http://schemas.openxmlformats.org/officeDocument/2006/relationships/image" Target="../media/image2.png"/><Relationship Id="rId15" Type="http://schemas.openxmlformats.org/officeDocument/2006/relationships/image" Target="../media/image217.png"/><Relationship Id="rId23" Type="http://schemas.openxmlformats.org/officeDocument/2006/relationships/image" Target="../media/image225.png"/><Relationship Id="rId28" Type="http://schemas.openxmlformats.org/officeDocument/2006/relationships/image" Target="../media/image230.png"/><Relationship Id="rId10" Type="http://schemas.openxmlformats.org/officeDocument/2006/relationships/image" Target="../media/image7.png"/><Relationship Id="rId19" Type="http://schemas.openxmlformats.org/officeDocument/2006/relationships/image" Target="../media/image221.png"/><Relationship Id="rId31" Type="http://schemas.openxmlformats.org/officeDocument/2006/relationships/image" Target="../media/image233.png"/><Relationship Id="rId4" Type="http://schemas.openxmlformats.org/officeDocument/2006/relationships/image" Target="../media/image213.png"/><Relationship Id="rId9" Type="http://schemas.openxmlformats.org/officeDocument/2006/relationships/image" Target="../media/image6.png"/><Relationship Id="rId14" Type="http://schemas.openxmlformats.org/officeDocument/2006/relationships/image" Target="../media/image216.png"/><Relationship Id="rId22" Type="http://schemas.openxmlformats.org/officeDocument/2006/relationships/image" Target="../media/image224.png"/><Relationship Id="rId27" Type="http://schemas.openxmlformats.org/officeDocument/2006/relationships/image" Target="../media/image229.png"/><Relationship Id="rId30" Type="http://schemas.openxmlformats.org/officeDocument/2006/relationships/image" Target="../media/image2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37348" cy="6857996"/>
            <a:chOff x="0" y="0"/>
            <a:chExt cx="7737348" cy="685799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7737348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151126" y="503681"/>
              <a:ext cx="2609850" cy="3175"/>
            </a:xfrm>
            <a:custGeom>
              <a:avLst/>
              <a:gdLst/>
              <a:ahLst/>
              <a:cxnLst/>
              <a:rect l="l" t="t" r="r" b="b"/>
              <a:pathLst>
                <a:path w="2609850" h="3175">
                  <a:moveTo>
                    <a:pt x="0" y="0"/>
                  </a:moveTo>
                  <a:lnTo>
                    <a:pt x="2609723" y="2793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0976" y="234695"/>
              <a:ext cx="541020" cy="54101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223509" y="697230"/>
              <a:ext cx="1579880" cy="702310"/>
            </a:xfrm>
            <a:custGeom>
              <a:avLst/>
              <a:gdLst/>
              <a:ahLst/>
              <a:cxnLst/>
              <a:rect l="l" t="t" r="r" b="b"/>
              <a:pathLst>
                <a:path w="1579879" h="702310">
                  <a:moveTo>
                    <a:pt x="0" y="0"/>
                  </a:moveTo>
                  <a:lnTo>
                    <a:pt x="1579753" y="701929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531619"/>
              <a:ext cx="3211195" cy="38100"/>
            </a:xfrm>
            <a:custGeom>
              <a:avLst/>
              <a:gdLst/>
              <a:ahLst/>
              <a:cxnLst/>
              <a:rect l="l" t="t" r="r" b="b"/>
              <a:pathLst>
                <a:path w="3211195" h="38100">
                  <a:moveTo>
                    <a:pt x="3210941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210941" y="38100"/>
                  </a:lnTo>
                  <a:lnTo>
                    <a:pt x="3210941" y="0"/>
                  </a:lnTo>
                  <a:close/>
                </a:path>
              </a:pathLst>
            </a:custGeom>
            <a:solidFill>
              <a:srgbClr val="2E6E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1067" y="1321308"/>
              <a:ext cx="541019" cy="54101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241042" y="2564129"/>
              <a:ext cx="2461895" cy="12700"/>
            </a:xfrm>
            <a:custGeom>
              <a:avLst/>
              <a:gdLst/>
              <a:ahLst/>
              <a:cxnLst/>
              <a:rect l="l" t="t" r="r" b="b"/>
              <a:pathLst>
                <a:path w="2461895" h="12700">
                  <a:moveTo>
                    <a:pt x="0" y="0"/>
                  </a:moveTo>
                  <a:lnTo>
                    <a:pt x="2461513" y="12192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1540" y="2304288"/>
              <a:ext cx="542544" cy="54254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752850" y="1590294"/>
              <a:ext cx="2971165" cy="1905"/>
            </a:xfrm>
            <a:custGeom>
              <a:avLst/>
              <a:gdLst/>
              <a:ahLst/>
              <a:cxnLst/>
              <a:rect l="l" t="t" r="r" b="b"/>
              <a:pathLst>
                <a:path w="2971165" h="1905">
                  <a:moveTo>
                    <a:pt x="0" y="1777"/>
                  </a:moveTo>
                  <a:lnTo>
                    <a:pt x="297091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3888" y="3694176"/>
              <a:ext cx="541019" cy="5410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3888" y="1319783"/>
              <a:ext cx="541019" cy="5410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165597" y="1782317"/>
              <a:ext cx="1638300" cy="1991995"/>
            </a:xfrm>
            <a:custGeom>
              <a:avLst/>
              <a:gdLst/>
              <a:ahLst/>
              <a:cxnLst/>
              <a:rect l="l" t="t" r="r" b="b"/>
              <a:pathLst>
                <a:path w="1638300" h="1991995">
                  <a:moveTo>
                    <a:pt x="0" y="986028"/>
                  </a:moveTo>
                  <a:lnTo>
                    <a:pt x="1638173" y="1991741"/>
                  </a:lnTo>
                </a:path>
                <a:path w="1638300" h="1991995">
                  <a:moveTo>
                    <a:pt x="1638046" y="0"/>
                  </a:moveTo>
                  <a:lnTo>
                    <a:pt x="79248" y="793877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2541761"/>
              <a:ext cx="1699260" cy="22225"/>
            </a:xfrm>
            <a:custGeom>
              <a:avLst/>
              <a:gdLst/>
              <a:ahLst/>
              <a:cxnLst/>
              <a:rect l="l" t="t" r="r" b="b"/>
              <a:pathLst>
                <a:path w="1699260" h="22225">
                  <a:moveTo>
                    <a:pt x="0" y="0"/>
                  </a:moveTo>
                  <a:lnTo>
                    <a:pt x="1699133" y="21987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9260" y="2292095"/>
              <a:ext cx="541019" cy="54254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7167371" y="4137659"/>
            <a:ext cx="1640205" cy="2120265"/>
            <a:chOff x="7167371" y="4137659"/>
            <a:chExt cx="1640205" cy="2120265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66175" y="5714999"/>
              <a:ext cx="541020" cy="54254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186421" y="4156709"/>
              <a:ext cx="1159510" cy="1638935"/>
            </a:xfrm>
            <a:custGeom>
              <a:avLst/>
              <a:gdLst/>
              <a:ahLst/>
              <a:cxnLst/>
              <a:rect l="l" t="t" r="r" b="b"/>
              <a:pathLst>
                <a:path w="1159509" h="1638935">
                  <a:moveTo>
                    <a:pt x="0" y="0"/>
                  </a:moveTo>
                  <a:lnTo>
                    <a:pt x="1159002" y="1638566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167371" y="231647"/>
            <a:ext cx="1621790" cy="1186180"/>
            <a:chOff x="7167371" y="231647"/>
            <a:chExt cx="1621790" cy="1186180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47887" y="231647"/>
              <a:ext cx="541019" cy="5410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186421" y="694181"/>
              <a:ext cx="1141095" cy="704850"/>
            </a:xfrm>
            <a:custGeom>
              <a:avLst/>
              <a:gdLst/>
              <a:ahLst/>
              <a:cxnLst/>
              <a:rect l="l" t="t" r="r" b="b"/>
              <a:pathLst>
                <a:path w="1141095" h="704850">
                  <a:moveTo>
                    <a:pt x="1140713" y="0"/>
                  </a:moveTo>
                  <a:lnTo>
                    <a:pt x="0" y="704595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6995921" y="1861566"/>
            <a:ext cx="0" cy="1832610"/>
          </a:xfrm>
          <a:custGeom>
            <a:avLst/>
            <a:gdLst/>
            <a:ahLst/>
            <a:cxnLst/>
            <a:rect l="l" t="t" r="r" b="b"/>
            <a:pathLst>
              <a:path h="1832610">
                <a:moveTo>
                  <a:pt x="0" y="0"/>
                </a:moveTo>
                <a:lnTo>
                  <a:pt x="0" y="1832483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-19050" y="231647"/>
            <a:ext cx="2169795" cy="541020"/>
            <a:chOff x="-19050" y="231647"/>
            <a:chExt cx="2169795" cy="541020"/>
          </a:xfrm>
        </p:grpSpPr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09344" y="231647"/>
              <a:ext cx="541019" cy="54101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0" y="487602"/>
              <a:ext cx="1610360" cy="15240"/>
            </a:xfrm>
            <a:custGeom>
              <a:avLst/>
              <a:gdLst/>
              <a:ahLst/>
              <a:cxnLst/>
              <a:rect l="l" t="t" r="r" b="b"/>
              <a:pathLst>
                <a:path w="1610360" h="15240">
                  <a:moveTo>
                    <a:pt x="0" y="0"/>
                  </a:moveTo>
                  <a:lnTo>
                    <a:pt x="1609979" y="15190"/>
                  </a:lnTo>
                </a:path>
              </a:pathLst>
            </a:custGeom>
            <a:ln w="38099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5302758" y="503681"/>
            <a:ext cx="2945130" cy="3175"/>
          </a:xfrm>
          <a:custGeom>
            <a:avLst/>
            <a:gdLst/>
            <a:ahLst/>
            <a:cxnLst/>
            <a:rect l="l" t="t" r="r" b="b"/>
            <a:pathLst>
              <a:path w="2945129" h="3175">
                <a:moveTo>
                  <a:pt x="2945002" y="0"/>
                </a:moveTo>
                <a:lnTo>
                  <a:pt x="0" y="2793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8789669" y="231647"/>
            <a:ext cx="3402329" cy="541020"/>
            <a:chOff x="8789669" y="231647"/>
            <a:chExt cx="3402329" cy="541020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00103" y="231647"/>
              <a:ext cx="542544" cy="54101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789669" y="503681"/>
              <a:ext cx="2711450" cy="0"/>
            </a:xfrm>
            <a:custGeom>
              <a:avLst/>
              <a:gdLst/>
              <a:ahLst/>
              <a:cxnLst/>
              <a:rect l="l" t="t" r="r" b="b"/>
              <a:pathLst>
                <a:path w="2711450">
                  <a:moveTo>
                    <a:pt x="2711196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043409" y="484631"/>
              <a:ext cx="148590" cy="38100"/>
            </a:xfrm>
            <a:custGeom>
              <a:avLst/>
              <a:gdLst/>
              <a:ahLst/>
              <a:cxnLst/>
              <a:rect l="l" t="t" r="r" b="b"/>
              <a:pathLst>
                <a:path w="148590" h="38100">
                  <a:moveTo>
                    <a:pt x="0" y="38100"/>
                  </a:moveTo>
                  <a:lnTo>
                    <a:pt x="148588" y="38100"/>
                  </a:lnTo>
                  <a:lnTo>
                    <a:pt x="148588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2E6E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2029205" y="691133"/>
            <a:ext cx="1262380" cy="709295"/>
          </a:xfrm>
          <a:custGeom>
            <a:avLst/>
            <a:gdLst/>
            <a:ahLst/>
            <a:cxnLst/>
            <a:rect l="l" t="t" r="r" b="b"/>
            <a:pathLst>
              <a:path w="1262379" h="709294">
                <a:moveTo>
                  <a:pt x="0" y="0"/>
                </a:moveTo>
                <a:lnTo>
                  <a:pt x="1261998" y="709294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61794" y="1783842"/>
            <a:ext cx="1129030" cy="588645"/>
          </a:xfrm>
          <a:custGeom>
            <a:avLst/>
            <a:gdLst/>
            <a:ahLst/>
            <a:cxnLst/>
            <a:rect l="l" t="t" r="r" b="b"/>
            <a:pathLst>
              <a:path w="1129029" h="588644">
                <a:moveTo>
                  <a:pt x="0" y="588391"/>
                </a:moveTo>
                <a:lnTo>
                  <a:pt x="1128776" y="0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8807957" y="5715000"/>
            <a:ext cx="3384550" cy="542925"/>
            <a:chOff x="8807957" y="5715000"/>
            <a:chExt cx="3384550" cy="542925"/>
          </a:xfrm>
        </p:grpSpPr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500103" y="5715000"/>
              <a:ext cx="542544" cy="54254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807957" y="5987034"/>
              <a:ext cx="2693035" cy="0"/>
            </a:xfrm>
            <a:custGeom>
              <a:avLst/>
              <a:gdLst/>
              <a:ahLst/>
              <a:cxnLst/>
              <a:rect l="l" t="t" r="r" b="b"/>
              <a:pathLst>
                <a:path w="2693034">
                  <a:moveTo>
                    <a:pt x="2692908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2043409" y="5967984"/>
              <a:ext cx="148590" cy="38100"/>
            </a:xfrm>
            <a:custGeom>
              <a:avLst/>
              <a:gdLst/>
              <a:ahLst/>
              <a:cxnLst/>
              <a:rect l="l" t="t" r="r" b="b"/>
              <a:pathLst>
                <a:path w="148590" h="38100">
                  <a:moveTo>
                    <a:pt x="0" y="38099"/>
                  </a:moveTo>
                  <a:lnTo>
                    <a:pt x="148588" y="38099"/>
                  </a:lnTo>
                  <a:lnTo>
                    <a:pt x="148588" y="0"/>
                  </a:lnTo>
                  <a:lnTo>
                    <a:pt x="0" y="0"/>
                  </a:lnTo>
                  <a:lnTo>
                    <a:pt x="0" y="38099"/>
                  </a:lnTo>
                  <a:close/>
                </a:path>
              </a:pathLst>
            </a:custGeom>
            <a:solidFill>
              <a:srgbClr val="2E6E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621791" y="4487926"/>
            <a:ext cx="5380355" cy="1707514"/>
            <a:chOff x="621791" y="4487926"/>
            <a:chExt cx="5380355" cy="1707514"/>
          </a:xfrm>
        </p:grpSpPr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1791" y="4487926"/>
              <a:ext cx="5248910" cy="48768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660770" y="4487926"/>
              <a:ext cx="341375" cy="4876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1791" y="4894529"/>
              <a:ext cx="4531741" cy="48798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1791" y="5301996"/>
              <a:ext cx="3269361" cy="48768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21791" y="5707380"/>
              <a:ext cx="5159629" cy="487679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9521063" y="1189608"/>
            <a:ext cx="2313940" cy="487680"/>
            <a:chOff x="9521063" y="1189608"/>
            <a:chExt cx="2313940" cy="487680"/>
          </a:xfrm>
        </p:grpSpPr>
        <p:pic>
          <p:nvPicPr>
            <p:cNvPr id="45" name="object 4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21063" y="1189608"/>
              <a:ext cx="2313813" cy="2438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522587" y="1433448"/>
              <a:ext cx="2240279" cy="243839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740140" y="1126236"/>
            <a:ext cx="729996" cy="62026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404859" y="1947291"/>
            <a:ext cx="3787140" cy="3277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815" y="5029200"/>
            <a:ext cx="620268" cy="53340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1571731" y="6295644"/>
            <a:ext cx="620395" cy="562610"/>
            <a:chOff x="11571731" y="6295644"/>
            <a:chExt cx="620395" cy="562610"/>
          </a:xfrm>
        </p:grpSpPr>
        <p:sp>
          <p:nvSpPr>
            <p:cNvPr id="12" name="object 12"/>
            <p:cNvSpPr/>
            <p:nvPr/>
          </p:nvSpPr>
          <p:spPr>
            <a:xfrm>
              <a:off x="11571731" y="6295644"/>
              <a:ext cx="620395" cy="562610"/>
            </a:xfrm>
            <a:custGeom>
              <a:avLst/>
              <a:gdLst/>
              <a:ahLst/>
              <a:cxnLst/>
              <a:rect l="l" t="t" r="r" b="b"/>
              <a:pathLst>
                <a:path w="620395" h="562609">
                  <a:moveTo>
                    <a:pt x="375666" y="0"/>
                  </a:moveTo>
                  <a:lnTo>
                    <a:pt x="328534" y="2926"/>
                  </a:lnTo>
                  <a:lnTo>
                    <a:pt x="283152" y="11472"/>
                  </a:lnTo>
                  <a:lnTo>
                    <a:pt x="239872" y="25285"/>
                  </a:lnTo>
                  <a:lnTo>
                    <a:pt x="199044" y="44014"/>
                  </a:lnTo>
                  <a:lnTo>
                    <a:pt x="161020" y="67305"/>
                  </a:lnTo>
                  <a:lnTo>
                    <a:pt x="126153" y="94807"/>
                  </a:lnTo>
                  <a:lnTo>
                    <a:pt x="94794" y="126169"/>
                  </a:lnTo>
                  <a:lnTo>
                    <a:pt x="67294" y="161037"/>
                  </a:lnTo>
                  <a:lnTo>
                    <a:pt x="44006" y="199061"/>
                  </a:lnTo>
                  <a:lnTo>
                    <a:pt x="25281" y="239887"/>
                  </a:lnTo>
                  <a:lnTo>
                    <a:pt x="11470" y="283165"/>
                  </a:lnTo>
                  <a:lnTo>
                    <a:pt x="2926" y="328542"/>
                  </a:lnTo>
                  <a:lnTo>
                    <a:pt x="0" y="375665"/>
                  </a:lnTo>
                  <a:lnTo>
                    <a:pt x="2926" y="422788"/>
                  </a:lnTo>
                  <a:lnTo>
                    <a:pt x="11470" y="468164"/>
                  </a:lnTo>
                  <a:lnTo>
                    <a:pt x="25281" y="511441"/>
                  </a:lnTo>
                  <a:lnTo>
                    <a:pt x="44006" y="552268"/>
                  </a:lnTo>
                  <a:lnTo>
                    <a:pt x="50183" y="562352"/>
                  </a:lnTo>
                  <a:lnTo>
                    <a:pt x="620268" y="562352"/>
                  </a:lnTo>
                  <a:lnTo>
                    <a:pt x="620268" y="90934"/>
                  </a:lnTo>
                  <a:lnTo>
                    <a:pt x="590311" y="67305"/>
                  </a:lnTo>
                  <a:lnTo>
                    <a:pt x="552287" y="44014"/>
                  </a:lnTo>
                  <a:lnTo>
                    <a:pt x="511459" y="25285"/>
                  </a:lnTo>
                  <a:lnTo>
                    <a:pt x="468179" y="11472"/>
                  </a:lnTo>
                  <a:lnTo>
                    <a:pt x="422797" y="2926"/>
                  </a:lnTo>
                  <a:lnTo>
                    <a:pt x="375666" y="0"/>
                  </a:lnTo>
                  <a:close/>
                </a:path>
              </a:pathLst>
            </a:custGeom>
            <a:solidFill>
              <a:srgbClr val="2D6E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61291" y="6440424"/>
              <a:ext cx="192024" cy="274320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8811" y="3270275"/>
            <a:ext cx="684276" cy="605027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" y="1551049"/>
            <a:ext cx="1167498" cy="967359"/>
          </a:xfrm>
          <a:prstGeom prst="rect">
            <a:avLst/>
          </a:prstGeom>
        </p:spPr>
      </p:pic>
      <p:sp>
        <p:nvSpPr>
          <p:cNvPr id="47" name="Прямоугольник 46"/>
          <p:cNvSpPr/>
          <p:nvPr/>
        </p:nvSpPr>
        <p:spPr>
          <a:xfrm>
            <a:off x="1502745" y="2961223"/>
            <a:ext cx="102683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Постановление Правительства РФ</a:t>
            </a:r>
            <a:r>
              <a:rPr lang="en-US" sz="2000" b="1" cap="none" spc="0" dirty="0" smtClean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 </a:t>
            </a:r>
            <a:r>
              <a:rPr lang="ru-RU" sz="2000" b="1" cap="none" spc="0" dirty="0" smtClean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от 4 августа 2015 № 794</a:t>
            </a:r>
          </a:p>
          <a:p>
            <a:r>
              <a:rPr lang="ru-RU" sz="2000" b="1" dirty="0" smtClean="0">
                <a:ln w="0"/>
                <a:cs typeface="Times New Roman" panose="02020603050405020304" pitchFamily="18" charset="0"/>
              </a:rPr>
              <a:t>«Об индустриальных (промышленных) парках и управляющих компаниях индустриальных (промышленных) парков»</a:t>
            </a:r>
            <a:endParaRPr lang="ru-RU" sz="2000" b="1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886373" y="301746"/>
            <a:ext cx="93057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НОРМАТИВНАЯ ПРАВОВАЯ БАЗА ИНДУСТРИАЛЬНЫХ (ПРОМЫШЛЕННЫХ) ПАРКОВ</a:t>
            </a:r>
            <a:endParaRPr lang="ru-RU" sz="2000" b="1" cap="none" spc="0" dirty="0">
              <a:ln w="0"/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502745" y="1597329"/>
            <a:ext cx="64349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Федеральный закон от 31 декабря 2014 № 488-ФЗ</a:t>
            </a:r>
            <a:endParaRPr lang="ru-RU" sz="2000" b="1" cap="none" spc="0" dirty="0" smtClean="0">
              <a:ln w="0"/>
              <a:solidFill>
                <a:srgbClr val="006600"/>
              </a:solidFill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n w="0"/>
                <a:cs typeface="Times New Roman" panose="02020603050405020304" pitchFamily="18" charset="0"/>
              </a:rPr>
              <a:t>«О промышленной политике в Российской Федерации»</a:t>
            </a:r>
            <a:endParaRPr lang="ru-RU" sz="2000" b="1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501479" y="4680388"/>
            <a:ext cx="1040807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Министерство промышленности и торговли РФ</a:t>
            </a:r>
          </a:p>
          <a:p>
            <a:r>
              <a:rPr lang="ru-RU" sz="2000" b="1" dirty="0" smtClean="0"/>
              <a:t>«Методические рекомендации по подтверждению соответствия индустриальных (промышленных) парков </a:t>
            </a:r>
            <a:r>
              <a:rPr lang="ru-RU" sz="2000" b="1" dirty="0">
                <a:ln w="0"/>
                <a:cs typeface="Times New Roman" panose="02020603050405020304" pitchFamily="18" charset="0"/>
              </a:rPr>
              <a:t>управляющих компаниях индустриальных (промышленных) </a:t>
            </a:r>
            <a:r>
              <a:rPr lang="ru-RU" sz="2000" b="1" dirty="0" smtClean="0">
                <a:ln w="0"/>
                <a:cs typeface="Times New Roman" panose="02020603050405020304" pitchFamily="18" charset="0"/>
              </a:rPr>
              <a:t>парков»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1571731" y="6295644"/>
            <a:ext cx="620395" cy="562610"/>
            <a:chOff x="11571731" y="6295644"/>
            <a:chExt cx="620395" cy="562610"/>
          </a:xfrm>
        </p:grpSpPr>
        <p:sp>
          <p:nvSpPr>
            <p:cNvPr id="4" name="object 4"/>
            <p:cNvSpPr/>
            <p:nvPr/>
          </p:nvSpPr>
          <p:spPr>
            <a:xfrm>
              <a:off x="11571731" y="6295644"/>
              <a:ext cx="620395" cy="562610"/>
            </a:xfrm>
            <a:custGeom>
              <a:avLst/>
              <a:gdLst/>
              <a:ahLst/>
              <a:cxnLst/>
              <a:rect l="l" t="t" r="r" b="b"/>
              <a:pathLst>
                <a:path w="620395" h="562609">
                  <a:moveTo>
                    <a:pt x="375666" y="0"/>
                  </a:moveTo>
                  <a:lnTo>
                    <a:pt x="328534" y="2926"/>
                  </a:lnTo>
                  <a:lnTo>
                    <a:pt x="283152" y="11472"/>
                  </a:lnTo>
                  <a:lnTo>
                    <a:pt x="239872" y="25285"/>
                  </a:lnTo>
                  <a:lnTo>
                    <a:pt x="199044" y="44014"/>
                  </a:lnTo>
                  <a:lnTo>
                    <a:pt x="161020" y="67305"/>
                  </a:lnTo>
                  <a:lnTo>
                    <a:pt x="126153" y="94807"/>
                  </a:lnTo>
                  <a:lnTo>
                    <a:pt x="94794" y="126169"/>
                  </a:lnTo>
                  <a:lnTo>
                    <a:pt x="67294" y="161037"/>
                  </a:lnTo>
                  <a:lnTo>
                    <a:pt x="44006" y="199061"/>
                  </a:lnTo>
                  <a:lnTo>
                    <a:pt x="25281" y="239887"/>
                  </a:lnTo>
                  <a:lnTo>
                    <a:pt x="11470" y="283165"/>
                  </a:lnTo>
                  <a:lnTo>
                    <a:pt x="2926" y="328542"/>
                  </a:lnTo>
                  <a:lnTo>
                    <a:pt x="0" y="375665"/>
                  </a:lnTo>
                  <a:lnTo>
                    <a:pt x="2926" y="422788"/>
                  </a:lnTo>
                  <a:lnTo>
                    <a:pt x="11470" y="468164"/>
                  </a:lnTo>
                  <a:lnTo>
                    <a:pt x="25281" y="511441"/>
                  </a:lnTo>
                  <a:lnTo>
                    <a:pt x="44006" y="552268"/>
                  </a:lnTo>
                  <a:lnTo>
                    <a:pt x="50183" y="562352"/>
                  </a:lnTo>
                  <a:lnTo>
                    <a:pt x="620268" y="562352"/>
                  </a:lnTo>
                  <a:lnTo>
                    <a:pt x="620268" y="90934"/>
                  </a:lnTo>
                  <a:lnTo>
                    <a:pt x="590311" y="67305"/>
                  </a:lnTo>
                  <a:lnTo>
                    <a:pt x="552287" y="44014"/>
                  </a:lnTo>
                  <a:lnTo>
                    <a:pt x="511459" y="25285"/>
                  </a:lnTo>
                  <a:lnTo>
                    <a:pt x="468179" y="11472"/>
                  </a:lnTo>
                  <a:lnTo>
                    <a:pt x="422797" y="2926"/>
                  </a:lnTo>
                  <a:lnTo>
                    <a:pt x="375666" y="0"/>
                  </a:lnTo>
                  <a:close/>
                </a:path>
              </a:pathLst>
            </a:custGeom>
            <a:solidFill>
              <a:srgbClr val="2D6E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61291" y="6440424"/>
              <a:ext cx="192024" cy="27432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21257" y="785748"/>
            <a:ext cx="3582416" cy="3048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891532" y="773049"/>
            <a:ext cx="178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ourier New"/>
                <a:cs typeface="Courier New"/>
              </a:rPr>
              <a:t>№</a:t>
            </a:r>
            <a:endParaRPr sz="2000">
              <a:latin typeface="Courier New"/>
              <a:cs typeface="Courier New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21257" y="785748"/>
            <a:ext cx="5637530" cy="588645"/>
            <a:chOff x="1421257" y="785748"/>
            <a:chExt cx="5637530" cy="5886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9972" y="785748"/>
              <a:ext cx="469391" cy="3048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2016" y="785748"/>
              <a:ext cx="161544" cy="304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2788" y="785748"/>
              <a:ext cx="459232" cy="3048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1257" y="1069212"/>
              <a:ext cx="5637403" cy="3048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3943" y="749808"/>
            <a:ext cx="938784" cy="630936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8991600" y="4357887"/>
            <a:ext cx="1775851" cy="1351861"/>
            <a:chOff x="4893564" y="4549140"/>
            <a:chExt cx="1567180" cy="1108075"/>
          </a:xfrm>
        </p:grpSpPr>
        <p:pic>
          <p:nvPicPr>
            <p:cNvPr id="65" name="object 6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93564" y="4549140"/>
              <a:ext cx="1566672" cy="1107948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4893564" y="4549140"/>
              <a:ext cx="1567180" cy="1108075"/>
            </a:xfrm>
            <a:custGeom>
              <a:avLst/>
              <a:gdLst/>
              <a:ahLst/>
              <a:cxnLst/>
              <a:rect l="l" t="t" r="r" b="b"/>
              <a:pathLst>
                <a:path w="1567179" h="1108075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8" y="0"/>
                  </a:lnTo>
                  <a:lnTo>
                    <a:pt x="1382014" y="0"/>
                  </a:lnTo>
                  <a:lnTo>
                    <a:pt x="1431102" y="6596"/>
                  </a:lnTo>
                  <a:lnTo>
                    <a:pt x="1475213" y="25211"/>
                  </a:lnTo>
                  <a:lnTo>
                    <a:pt x="1512585" y="54086"/>
                  </a:lnTo>
                  <a:lnTo>
                    <a:pt x="1541460" y="91458"/>
                  </a:lnTo>
                  <a:lnTo>
                    <a:pt x="1560075" y="135569"/>
                  </a:lnTo>
                  <a:lnTo>
                    <a:pt x="1566672" y="184658"/>
                  </a:lnTo>
                  <a:lnTo>
                    <a:pt x="1566672" y="923290"/>
                  </a:lnTo>
                  <a:lnTo>
                    <a:pt x="1560075" y="972378"/>
                  </a:lnTo>
                  <a:lnTo>
                    <a:pt x="1541460" y="1016489"/>
                  </a:lnTo>
                  <a:lnTo>
                    <a:pt x="1512585" y="1053861"/>
                  </a:lnTo>
                  <a:lnTo>
                    <a:pt x="1475213" y="1082736"/>
                  </a:lnTo>
                  <a:lnTo>
                    <a:pt x="1431102" y="1101351"/>
                  </a:lnTo>
                  <a:lnTo>
                    <a:pt x="1382014" y="1107948"/>
                  </a:lnTo>
                  <a:lnTo>
                    <a:pt x="184658" y="1107948"/>
                  </a:lnTo>
                  <a:lnTo>
                    <a:pt x="135569" y="1101351"/>
                  </a:lnTo>
                  <a:lnTo>
                    <a:pt x="91458" y="1082736"/>
                  </a:lnTo>
                  <a:lnTo>
                    <a:pt x="54086" y="1053861"/>
                  </a:lnTo>
                  <a:lnTo>
                    <a:pt x="25211" y="1016489"/>
                  </a:lnTo>
                  <a:lnTo>
                    <a:pt x="6596" y="972378"/>
                  </a:lnTo>
                  <a:lnTo>
                    <a:pt x="0" y="923290"/>
                  </a:lnTo>
                  <a:lnTo>
                    <a:pt x="0" y="184658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5231699" y="4357887"/>
            <a:ext cx="1816076" cy="1359772"/>
            <a:chOff x="2674619" y="4568952"/>
            <a:chExt cx="1567180" cy="1108075"/>
          </a:xfrm>
        </p:grpSpPr>
        <p:pic>
          <p:nvPicPr>
            <p:cNvPr id="68" name="object 6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4619" y="4568952"/>
              <a:ext cx="1566671" cy="110794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2674619" y="4568952"/>
              <a:ext cx="1567180" cy="1108075"/>
            </a:xfrm>
            <a:custGeom>
              <a:avLst/>
              <a:gdLst/>
              <a:ahLst/>
              <a:cxnLst/>
              <a:rect l="l" t="t" r="r" b="b"/>
              <a:pathLst>
                <a:path w="1567179" h="1108075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7" y="0"/>
                  </a:lnTo>
                  <a:lnTo>
                    <a:pt x="1382014" y="0"/>
                  </a:lnTo>
                  <a:lnTo>
                    <a:pt x="1431102" y="6596"/>
                  </a:lnTo>
                  <a:lnTo>
                    <a:pt x="1475213" y="25211"/>
                  </a:lnTo>
                  <a:lnTo>
                    <a:pt x="1512585" y="54086"/>
                  </a:lnTo>
                  <a:lnTo>
                    <a:pt x="1541460" y="91458"/>
                  </a:lnTo>
                  <a:lnTo>
                    <a:pt x="1560075" y="135569"/>
                  </a:lnTo>
                  <a:lnTo>
                    <a:pt x="1566671" y="184658"/>
                  </a:lnTo>
                  <a:lnTo>
                    <a:pt x="1566671" y="923290"/>
                  </a:lnTo>
                  <a:lnTo>
                    <a:pt x="1560075" y="972378"/>
                  </a:lnTo>
                  <a:lnTo>
                    <a:pt x="1541460" y="1016489"/>
                  </a:lnTo>
                  <a:lnTo>
                    <a:pt x="1512585" y="1053861"/>
                  </a:lnTo>
                  <a:lnTo>
                    <a:pt x="1475213" y="1082736"/>
                  </a:lnTo>
                  <a:lnTo>
                    <a:pt x="1431102" y="1101351"/>
                  </a:lnTo>
                  <a:lnTo>
                    <a:pt x="1382014" y="1107948"/>
                  </a:lnTo>
                  <a:lnTo>
                    <a:pt x="184657" y="1107948"/>
                  </a:lnTo>
                  <a:lnTo>
                    <a:pt x="135569" y="1101351"/>
                  </a:lnTo>
                  <a:lnTo>
                    <a:pt x="91458" y="1082736"/>
                  </a:lnTo>
                  <a:lnTo>
                    <a:pt x="54086" y="1053861"/>
                  </a:lnTo>
                  <a:lnTo>
                    <a:pt x="25211" y="1016489"/>
                  </a:lnTo>
                  <a:lnTo>
                    <a:pt x="6596" y="972378"/>
                  </a:lnTo>
                  <a:lnTo>
                    <a:pt x="0" y="923290"/>
                  </a:lnTo>
                  <a:lnTo>
                    <a:pt x="0" y="184658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1740984" y="4360349"/>
            <a:ext cx="1864484" cy="1351551"/>
            <a:chOff x="504444" y="4549140"/>
            <a:chExt cx="1569720" cy="1108075"/>
          </a:xfrm>
        </p:grpSpPr>
        <p:pic>
          <p:nvPicPr>
            <p:cNvPr id="79" name="object 7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4444" y="4549140"/>
              <a:ext cx="1569720" cy="1107948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504444" y="4549140"/>
              <a:ext cx="1569720" cy="1108075"/>
            </a:xfrm>
            <a:custGeom>
              <a:avLst/>
              <a:gdLst/>
              <a:ahLst/>
              <a:cxnLst/>
              <a:rect l="l" t="t" r="r" b="b"/>
              <a:pathLst>
                <a:path w="1569720" h="1108075">
                  <a:moveTo>
                    <a:pt x="0" y="184658"/>
                  </a:moveTo>
                  <a:lnTo>
                    <a:pt x="6596" y="135569"/>
                  </a:lnTo>
                  <a:lnTo>
                    <a:pt x="25211" y="91458"/>
                  </a:lnTo>
                  <a:lnTo>
                    <a:pt x="54086" y="54086"/>
                  </a:lnTo>
                  <a:lnTo>
                    <a:pt x="91458" y="25211"/>
                  </a:lnTo>
                  <a:lnTo>
                    <a:pt x="135569" y="6596"/>
                  </a:lnTo>
                  <a:lnTo>
                    <a:pt x="184658" y="0"/>
                  </a:lnTo>
                  <a:lnTo>
                    <a:pt x="1385062" y="0"/>
                  </a:lnTo>
                  <a:lnTo>
                    <a:pt x="1434150" y="6596"/>
                  </a:lnTo>
                  <a:lnTo>
                    <a:pt x="1478261" y="25211"/>
                  </a:lnTo>
                  <a:lnTo>
                    <a:pt x="1515633" y="54086"/>
                  </a:lnTo>
                  <a:lnTo>
                    <a:pt x="1544508" y="91458"/>
                  </a:lnTo>
                  <a:lnTo>
                    <a:pt x="1563123" y="135569"/>
                  </a:lnTo>
                  <a:lnTo>
                    <a:pt x="1569720" y="184658"/>
                  </a:lnTo>
                  <a:lnTo>
                    <a:pt x="1569720" y="923290"/>
                  </a:lnTo>
                  <a:lnTo>
                    <a:pt x="1563123" y="972378"/>
                  </a:lnTo>
                  <a:lnTo>
                    <a:pt x="1544508" y="1016489"/>
                  </a:lnTo>
                  <a:lnTo>
                    <a:pt x="1515633" y="1053861"/>
                  </a:lnTo>
                  <a:lnTo>
                    <a:pt x="1478261" y="1082736"/>
                  </a:lnTo>
                  <a:lnTo>
                    <a:pt x="1434150" y="1101351"/>
                  </a:lnTo>
                  <a:lnTo>
                    <a:pt x="1385062" y="1107948"/>
                  </a:lnTo>
                  <a:lnTo>
                    <a:pt x="184658" y="1107948"/>
                  </a:lnTo>
                  <a:lnTo>
                    <a:pt x="135569" y="1101351"/>
                  </a:lnTo>
                  <a:lnTo>
                    <a:pt x="91458" y="1082736"/>
                  </a:lnTo>
                  <a:lnTo>
                    <a:pt x="54086" y="1053861"/>
                  </a:lnTo>
                  <a:lnTo>
                    <a:pt x="25211" y="1016489"/>
                  </a:lnTo>
                  <a:lnTo>
                    <a:pt x="6596" y="972378"/>
                  </a:lnTo>
                  <a:lnTo>
                    <a:pt x="0" y="923290"/>
                  </a:lnTo>
                  <a:lnTo>
                    <a:pt x="0" y="184658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5891934" y="60425"/>
            <a:ext cx="63705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dirty="0" smtClean="0">
                <a:ln w="0"/>
                <a:solidFill>
                  <a:schemeClr val="accent5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ВИДЫ ИНДУСТРИАЛЬНЫХ (ПРОМЫШЛЕННЫХ) ПАРКОВ</a:t>
            </a:r>
            <a:endParaRPr lang="ru-RU" sz="2000" b="1" cap="none" spc="0" dirty="0">
              <a:ln w="0"/>
              <a:solidFill>
                <a:schemeClr val="accent5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462837" y="1605078"/>
            <a:ext cx="11353800" cy="16002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n w="0"/>
                <a:solidFill>
                  <a:schemeClr val="bg1"/>
                </a:solidFill>
              </a:rPr>
              <a:t>И</a:t>
            </a:r>
            <a:r>
              <a:rPr lang="ru-RU" dirty="0" smtClean="0">
                <a:ln w="0"/>
                <a:solidFill>
                  <a:schemeClr val="bg1"/>
                </a:solidFill>
              </a:rPr>
              <a:t>ндустриальный </a:t>
            </a:r>
            <a:r>
              <a:rPr lang="ru-RU" dirty="0">
                <a:ln w="0"/>
                <a:solidFill>
                  <a:schemeClr val="bg1"/>
                </a:solidFill>
              </a:rPr>
              <a:t>(промышленный) парк - совокупность объектов промышленной инфраструктуры, предназначенных для создания промышленного производства или модернизации промышленного производства и управляемых управляющей компанией - коммерческой или некоммерческой организацией, созданной в соответствии с законодательством Российской </a:t>
            </a:r>
            <a:r>
              <a:rPr lang="ru-RU" dirty="0" smtClean="0">
                <a:ln w="0"/>
                <a:solidFill>
                  <a:schemeClr val="bg1"/>
                </a:solidFill>
              </a:rPr>
              <a:t>Федерации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1621463" y="5761846"/>
            <a:ext cx="21035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Индустриальный </a:t>
            </a:r>
          </a:p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парк</a:t>
            </a:r>
            <a:endParaRPr lang="ru-RU" sz="2000" b="0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4" name="Прямоугольник 93"/>
          <p:cNvSpPr/>
          <p:nvPr/>
        </p:nvSpPr>
        <p:spPr>
          <a:xfrm>
            <a:off x="504444" y="3697239"/>
            <a:ext cx="6018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Постановление Правительства РФ</a:t>
            </a:r>
            <a:r>
              <a:rPr lang="en-US" b="1" dirty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 </a:t>
            </a:r>
            <a:r>
              <a:rPr lang="ru-RU" b="1" dirty="0">
                <a:ln w="0"/>
                <a:solidFill>
                  <a:srgbClr val="006600"/>
                </a:solidFill>
                <a:cs typeface="Times New Roman" panose="02020603050405020304" pitchFamily="18" charset="0"/>
              </a:rPr>
              <a:t>от 4 августа 2015 № 794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927539" y="5761846"/>
            <a:ext cx="25282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0"/>
                <a:cs typeface="Times New Roman" panose="02020603050405020304" pitchFamily="18" charset="0"/>
              </a:rPr>
              <a:t>Агропромышленный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парк</a:t>
            </a:r>
            <a:endParaRPr lang="ru-RU" sz="2000" b="0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8673045" y="5761846"/>
            <a:ext cx="241239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err="1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Экопромышленный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b="0" cap="none" spc="0" dirty="0" smtClean="0">
                <a:ln w="0"/>
                <a:solidFill>
                  <a:schemeClr val="tx1"/>
                </a:solidFill>
                <a:cs typeface="Times New Roman" panose="02020603050405020304" pitchFamily="18" charset="0"/>
              </a:rPr>
              <a:t>парк</a:t>
            </a:r>
            <a:endParaRPr lang="ru-RU" sz="2000" b="0" cap="none" spc="0" dirty="0">
              <a:ln w="0"/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3915" y="57950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88036" y="2156460"/>
          <a:ext cx="11520804" cy="46201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24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7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38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0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6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0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0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8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94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95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44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761" y="2156460"/>
            <a:ext cx="3703066" cy="2743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02803" y="2156460"/>
            <a:ext cx="2524125" cy="274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29816" y="2715514"/>
            <a:ext cx="924458" cy="24383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3401821" y="2540254"/>
            <a:ext cx="3513454" cy="597535"/>
            <a:chOff x="3401821" y="2540254"/>
            <a:chExt cx="3513454" cy="59753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66641" y="2540254"/>
              <a:ext cx="2583307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01821" y="2732278"/>
              <a:ext cx="3513201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55973" y="2924302"/>
              <a:ext cx="2569972" cy="21336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568818" y="2636266"/>
            <a:ext cx="3759200" cy="405765"/>
            <a:chOff x="7568818" y="2636266"/>
            <a:chExt cx="3759200" cy="40576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22158" y="2636266"/>
              <a:ext cx="3687699" cy="2133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68818" y="2828290"/>
              <a:ext cx="3758946" cy="21336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7842" y="3241548"/>
            <a:ext cx="2435987" cy="24383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4878959" y="3258311"/>
            <a:ext cx="515620" cy="213360"/>
            <a:chOff x="4878959" y="3258311"/>
            <a:chExt cx="515620" cy="21336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78959" y="3258311"/>
              <a:ext cx="230886" cy="2133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66411" y="3258311"/>
              <a:ext cx="176022" cy="2133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83759" y="3258311"/>
              <a:ext cx="210312" cy="213360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9195181" y="3258311"/>
            <a:ext cx="501650" cy="213360"/>
            <a:chOff x="9195181" y="3258311"/>
            <a:chExt cx="501650" cy="213360"/>
          </a:xfrm>
        </p:grpSpPr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195181" y="3258311"/>
              <a:ext cx="258064" cy="2133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88729" y="3258311"/>
              <a:ext cx="307848" cy="213360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02310" y="3578605"/>
            <a:ext cx="2568575" cy="24384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572634" y="3595370"/>
            <a:ext cx="1133208" cy="21335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8946768" y="3595370"/>
            <a:ext cx="990600" cy="213360"/>
            <a:chOff x="8946768" y="3595370"/>
            <a:chExt cx="990600" cy="213360"/>
          </a:xfrm>
        </p:grpSpPr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46768" y="3595370"/>
              <a:ext cx="258064" cy="21335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40316" y="3595370"/>
              <a:ext cx="483616" cy="21335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54844" y="3595370"/>
              <a:ext cx="382219" cy="213359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87070" y="3913632"/>
            <a:ext cx="2596769" cy="24383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938270" y="3930396"/>
            <a:ext cx="2407666" cy="21336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870570" y="3930396"/>
            <a:ext cx="3157728" cy="213360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610514" y="4350130"/>
            <a:ext cx="2392045" cy="463550"/>
            <a:chOff x="610514" y="4350130"/>
            <a:chExt cx="2392045" cy="463550"/>
          </a:xfrm>
        </p:grpSpPr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10514" y="4350130"/>
              <a:ext cx="2391664" cy="24383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92098" y="4569282"/>
              <a:ext cx="1388237" cy="244144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3359150" y="4284598"/>
            <a:ext cx="3590925" cy="597535"/>
            <a:chOff x="3359150" y="4284598"/>
            <a:chExt cx="3590925" cy="597535"/>
          </a:xfrm>
        </p:grpSpPr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359150" y="4284598"/>
              <a:ext cx="3099180" cy="2133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84670" y="4284598"/>
              <a:ext cx="565251" cy="21336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58210" y="4476622"/>
              <a:ext cx="1841754" cy="21336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26430" y="4476622"/>
              <a:ext cx="1629155" cy="21336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40377" y="4668342"/>
              <a:ext cx="2199004" cy="21366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7136003" y="4380610"/>
            <a:ext cx="4659630" cy="405765"/>
            <a:chOff x="7136003" y="4380610"/>
            <a:chExt cx="4659630" cy="405765"/>
          </a:xfrm>
        </p:grpSpPr>
        <p:pic>
          <p:nvPicPr>
            <p:cNvPr id="41" name="object 4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36003" y="4380610"/>
              <a:ext cx="3099180" cy="21336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161397" y="4380610"/>
              <a:ext cx="1633981" cy="21336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154291" y="4572584"/>
              <a:ext cx="901446" cy="2136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86395" y="4572584"/>
              <a:ext cx="3755643" cy="213664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761390" y="5109971"/>
            <a:ext cx="2090420" cy="463550"/>
            <a:chOff x="761390" y="5109971"/>
            <a:chExt cx="2090420" cy="463550"/>
          </a:xfrm>
        </p:grpSpPr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1390" y="5109971"/>
              <a:ext cx="2089912" cy="24383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81202" y="5329427"/>
              <a:ext cx="2013331" cy="243840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3406394" y="5140452"/>
            <a:ext cx="3504565" cy="405765"/>
            <a:chOff x="3406394" y="5140452"/>
            <a:chExt cx="3504565" cy="405765"/>
          </a:xfrm>
        </p:grpSpPr>
        <p:pic>
          <p:nvPicPr>
            <p:cNvPr id="49" name="object 4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06394" y="5140452"/>
              <a:ext cx="3504184" cy="21336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852926" y="5332476"/>
              <a:ext cx="2573781" cy="213359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7148194" y="5043881"/>
            <a:ext cx="4634230" cy="598170"/>
            <a:chOff x="7148194" y="5043881"/>
            <a:chExt cx="4634230" cy="598170"/>
          </a:xfrm>
        </p:grpSpPr>
        <p:pic>
          <p:nvPicPr>
            <p:cNvPr id="52" name="object 5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48194" y="5043881"/>
              <a:ext cx="4633976" cy="21366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77150" y="5236464"/>
              <a:ext cx="1507362" cy="213359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612758" y="5236464"/>
              <a:ext cx="3140202" cy="21335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439022" y="5428488"/>
              <a:ext cx="2022855" cy="213359"/>
            </a:xfrm>
            <a:prstGeom prst="rect">
              <a:avLst/>
            </a:prstGeom>
          </p:spPr>
        </p:pic>
      </p:grpSp>
      <p:grpSp>
        <p:nvGrpSpPr>
          <p:cNvPr id="56" name="object 56"/>
          <p:cNvGrpSpPr/>
          <p:nvPr/>
        </p:nvGrpSpPr>
        <p:grpSpPr>
          <a:xfrm>
            <a:off x="663854" y="6052718"/>
            <a:ext cx="2242185" cy="463550"/>
            <a:chOff x="663854" y="6052718"/>
            <a:chExt cx="2242185" cy="463550"/>
          </a:xfrm>
        </p:grpSpPr>
        <p:pic>
          <p:nvPicPr>
            <p:cNvPr id="57" name="object 5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5482" y="6052718"/>
              <a:ext cx="2146427" cy="24384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63854" y="6272174"/>
              <a:ext cx="2241931" cy="243840"/>
            </a:xfrm>
            <a:prstGeom prst="rect">
              <a:avLst/>
            </a:prstGeom>
          </p:spPr>
        </p:pic>
      </p:grpSp>
      <p:grpSp>
        <p:nvGrpSpPr>
          <p:cNvPr id="59" name="object 59"/>
          <p:cNvGrpSpPr/>
          <p:nvPr/>
        </p:nvGrpSpPr>
        <p:grpSpPr>
          <a:xfrm>
            <a:off x="3342385" y="5795162"/>
            <a:ext cx="3629660" cy="981710"/>
            <a:chOff x="3342385" y="5795162"/>
            <a:chExt cx="3629660" cy="981710"/>
          </a:xfrm>
        </p:grpSpPr>
        <p:pic>
          <p:nvPicPr>
            <p:cNvPr id="60" name="object 6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685285" y="5795162"/>
              <a:ext cx="2943225" cy="213359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543297" y="5987186"/>
              <a:ext cx="1195577" cy="21335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609085" y="6179210"/>
              <a:ext cx="3062223" cy="21336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342385" y="6371234"/>
              <a:ext cx="3629660" cy="21366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865242" y="6562953"/>
              <a:ext cx="551179" cy="213664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7369175" y="5891174"/>
            <a:ext cx="4141470" cy="789940"/>
            <a:chOff x="7369175" y="5891174"/>
            <a:chExt cx="4141470" cy="789940"/>
          </a:xfrm>
        </p:grpSpPr>
        <p:pic>
          <p:nvPicPr>
            <p:cNvPr id="66" name="object 6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7369175" y="5891174"/>
              <a:ext cx="4097908" cy="213359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1391646" y="5891174"/>
              <a:ext cx="118872" cy="213359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7968106" y="6083198"/>
              <a:ext cx="2961639" cy="21335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7396607" y="6275222"/>
              <a:ext cx="4102608" cy="213360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456043" y="6466941"/>
              <a:ext cx="3989070" cy="213664"/>
            </a:xfrm>
            <a:prstGeom prst="rect">
              <a:avLst/>
            </a:prstGeom>
          </p:spPr>
        </p:pic>
      </p:grpSp>
      <p:pic>
        <p:nvPicPr>
          <p:cNvPr id="71" name="object 71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5071617" y="213690"/>
            <a:ext cx="7057771" cy="335584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9811893" y="649605"/>
            <a:ext cx="2026285" cy="1398270"/>
            <a:chOff x="9811893" y="649605"/>
            <a:chExt cx="2026285" cy="1398270"/>
          </a:xfrm>
        </p:grpSpPr>
        <p:pic>
          <p:nvPicPr>
            <p:cNvPr id="73" name="object 73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840468" y="678180"/>
              <a:ext cx="1969007" cy="1341120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9840468" y="678180"/>
              <a:ext cx="1969135" cy="1341120"/>
            </a:xfrm>
            <a:custGeom>
              <a:avLst/>
              <a:gdLst/>
              <a:ahLst/>
              <a:cxnLst/>
              <a:rect l="l" t="t" r="r" b="b"/>
              <a:pathLst>
                <a:path w="1969134" h="1341120">
                  <a:moveTo>
                    <a:pt x="0" y="223520"/>
                  </a:moveTo>
                  <a:lnTo>
                    <a:pt x="4541" y="178473"/>
                  </a:lnTo>
                  <a:lnTo>
                    <a:pt x="17565" y="136517"/>
                  </a:lnTo>
                  <a:lnTo>
                    <a:pt x="38174" y="98549"/>
                  </a:lnTo>
                  <a:lnTo>
                    <a:pt x="65468" y="65468"/>
                  </a:lnTo>
                  <a:lnTo>
                    <a:pt x="98549" y="38174"/>
                  </a:lnTo>
                  <a:lnTo>
                    <a:pt x="136517" y="17565"/>
                  </a:lnTo>
                  <a:lnTo>
                    <a:pt x="178473" y="4541"/>
                  </a:lnTo>
                  <a:lnTo>
                    <a:pt x="223520" y="0"/>
                  </a:lnTo>
                  <a:lnTo>
                    <a:pt x="1745487" y="0"/>
                  </a:lnTo>
                  <a:lnTo>
                    <a:pt x="1790534" y="4541"/>
                  </a:lnTo>
                  <a:lnTo>
                    <a:pt x="1832490" y="17565"/>
                  </a:lnTo>
                  <a:lnTo>
                    <a:pt x="1870458" y="38174"/>
                  </a:lnTo>
                  <a:lnTo>
                    <a:pt x="1903539" y="65468"/>
                  </a:lnTo>
                  <a:lnTo>
                    <a:pt x="1930833" y="98549"/>
                  </a:lnTo>
                  <a:lnTo>
                    <a:pt x="1951442" y="136517"/>
                  </a:lnTo>
                  <a:lnTo>
                    <a:pt x="1964466" y="178473"/>
                  </a:lnTo>
                  <a:lnTo>
                    <a:pt x="1969007" y="223520"/>
                  </a:lnTo>
                  <a:lnTo>
                    <a:pt x="1969007" y="1117600"/>
                  </a:lnTo>
                  <a:lnTo>
                    <a:pt x="1964466" y="1162646"/>
                  </a:lnTo>
                  <a:lnTo>
                    <a:pt x="1951442" y="1204602"/>
                  </a:lnTo>
                  <a:lnTo>
                    <a:pt x="1930833" y="1242570"/>
                  </a:lnTo>
                  <a:lnTo>
                    <a:pt x="1903539" y="1275651"/>
                  </a:lnTo>
                  <a:lnTo>
                    <a:pt x="1870458" y="1302945"/>
                  </a:lnTo>
                  <a:lnTo>
                    <a:pt x="1832490" y="1323554"/>
                  </a:lnTo>
                  <a:lnTo>
                    <a:pt x="1790534" y="1336578"/>
                  </a:lnTo>
                  <a:lnTo>
                    <a:pt x="1745487" y="1341120"/>
                  </a:lnTo>
                  <a:lnTo>
                    <a:pt x="223520" y="1341120"/>
                  </a:lnTo>
                  <a:lnTo>
                    <a:pt x="178473" y="1336578"/>
                  </a:lnTo>
                  <a:lnTo>
                    <a:pt x="136517" y="1323554"/>
                  </a:lnTo>
                  <a:lnTo>
                    <a:pt x="98549" y="1302945"/>
                  </a:lnTo>
                  <a:lnTo>
                    <a:pt x="65468" y="1275651"/>
                  </a:lnTo>
                  <a:lnTo>
                    <a:pt x="38174" y="1242570"/>
                  </a:lnTo>
                  <a:lnTo>
                    <a:pt x="17565" y="1204602"/>
                  </a:lnTo>
                  <a:lnTo>
                    <a:pt x="4541" y="1162646"/>
                  </a:lnTo>
                  <a:lnTo>
                    <a:pt x="0" y="1117600"/>
                  </a:lnTo>
                  <a:lnTo>
                    <a:pt x="0" y="223520"/>
                  </a:lnTo>
                  <a:close/>
                </a:path>
              </a:pathLst>
            </a:custGeom>
            <a:ln w="57149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7423784" y="661797"/>
            <a:ext cx="2026285" cy="1397000"/>
            <a:chOff x="7423784" y="661797"/>
            <a:chExt cx="2026285" cy="1397000"/>
          </a:xfrm>
        </p:grpSpPr>
        <p:pic>
          <p:nvPicPr>
            <p:cNvPr id="76" name="object 7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452359" y="690372"/>
              <a:ext cx="1969007" cy="1339595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7452359" y="690372"/>
              <a:ext cx="1969135" cy="1339850"/>
            </a:xfrm>
            <a:custGeom>
              <a:avLst/>
              <a:gdLst/>
              <a:ahLst/>
              <a:cxnLst/>
              <a:rect l="l" t="t" r="r" b="b"/>
              <a:pathLst>
                <a:path w="1969134" h="1339850">
                  <a:moveTo>
                    <a:pt x="0" y="223265"/>
                  </a:moveTo>
                  <a:lnTo>
                    <a:pt x="4535" y="178267"/>
                  </a:lnTo>
                  <a:lnTo>
                    <a:pt x="17543" y="136356"/>
                  </a:lnTo>
                  <a:lnTo>
                    <a:pt x="38127" y="98431"/>
                  </a:lnTo>
                  <a:lnTo>
                    <a:pt x="65389" y="65389"/>
                  </a:lnTo>
                  <a:lnTo>
                    <a:pt x="98431" y="38127"/>
                  </a:lnTo>
                  <a:lnTo>
                    <a:pt x="136356" y="17543"/>
                  </a:lnTo>
                  <a:lnTo>
                    <a:pt x="178267" y="4535"/>
                  </a:lnTo>
                  <a:lnTo>
                    <a:pt x="223266" y="0"/>
                  </a:lnTo>
                  <a:lnTo>
                    <a:pt x="1745742" y="0"/>
                  </a:lnTo>
                  <a:lnTo>
                    <a:pt x="1790740" y="4535"/>
                  </a:lnTo>
                  <a:lnTo>
                    <a:pt x="1832651" y="17543"/>
                  </a:lnTo>
                  <a:lnTo>
                    <a:pt x="1870576" y="38127"/>
                  </a:lnTo>
                  <a:lnTo>
                    <a:pt x="1903618" y="65389"/>
                  </a:lnTo>
                  <a:lnTo>
                    <a:pt x="1930880" y="98431"/>
                  </a:lnTo>
                  <a:lnTo>
                    <a:pt x="1951464" y="136356"/>
                  </a:lnTo>
                  <a:lnTo>
                    <a:pt x="1964472" y="178267"/>
                  </a:lnTo>
                  <a:lnTo>
                    <a:pt x="1969008" y="223265"/>
                  </a:lnTo>
                  <a:lnTo>
                    <a:pt x="1969008" y="1116329"/>
                  </a:lnTo>
                  <a:lnTo>
                    <a:pt x="1964472" y="1161328"/>
                  </a:lnTo>
                  <a:lnTo>
                    <a:pt x="1951464" y="1203239"/>
                  </a:lnTo>
                  <a:lnTo>
                    <a:pt x="1930880" y="1241164"/>
                  </a:lnTo>
                  <a:lnTo>
                    <a:pt x="1903618" y="1274206"/>
                  </a:lnTo>
                  <a:lnTo>
                    <a:pt x="1870576" y="1301468"/>
                  </a:lnTo>
                  <a:lnTo>
                    <a:pt x="1832651" y="1322052"/>
                  </a:lnTo>
                  <a:lnTo>
                    <a:pt x="1790740" y="1335060"/>
                  </a:lnTo>
                  <a:lnTo>
                    <a:pt x="1745742" y="1339595"/>
                  </a:lnTo>
                  <a:lnTo>
                    <a:pt x="223266" y="1339595"/>
                  </a:lnTo>
                  <a:lnTo>
                    <a:pt x="178267" y="1335060"/>
                  </a:lnTo>
                  <a:lnTo>
                    <a:pt x="136356" y="1322052"/>
                  </a:lnTo>
                  <a:lnTo>
                    <a:pt x="98431" y="1301468"/>
                  </a:lnTo>
                  <a:lnTo>
                    <a:pt x="65389" y="1274206"/>
                  </a:lnTo>
                  <a:lnTo>
                    <a:pt x="38127" y="1241164"/>
                  </a:lnTo>
                  <a:lnTo>
                    <a:pt x="17543" y="1203239"/>
                  </a:lnTo>
                  <a:lnTo>
                    <a:pt x="4535" y="1161328"/>
                  </a:lnTo>
                  <a:lnTo>
                    <a:pt x="0" y="1116329"/>
                  </a:lnTo>
                  <a:lnTo>
                    <a:pt x="0" y="223265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5035677" y="649605"/>
            <a:ext cx="2026285" cy="1398270"/>
            <a:chOff x="5035677" y="649605"/>
            <a:chExt cx="2026285" cy="1398270"/>
          </a:xfrm>
        </p:grpSpPr>
        <p:pic>
          <p:nvPicPr>
            <p:cNvPr id="79" name="object 7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064252" y="678180"/>
              <a:ext cx="1969007" cy="134112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5064252" y="678180"/>
              <a:ext cx="1969135" cy="1341120"/>
            </a:xfrm>
            <a:custGeom>
              <a:avLst/>
              <a:gdLst/>
              <a:ahLst/>
              <a:cxnLst/>
              <a:rect l="l" t="t" r="r" b="b"/>
              <a:pathLst>
                <a:path w="1969134" h="1341120">
                  <a:moveTo>
                    <a:pt x="0" y="223520"/>
                  </a:moveTo>
                  <a:lnTo>
                    <a:pt x="4541" y="178473"/>
                  </a:lnTo>
                  <a:lnTo>
                    <a:pt x="17565" y="136517"/>
                  </a:lnTo>
                  <a:lnTo>
                    <a:pt x="38174" y="98549"/>
                  </a:lnTo>
                  <a:lnTo>
                    <a:pt x="65468" y="65468"/>
                  </a:lnTo>
                  <a:lnTo>
                    <a:pt x="98549" y="38174"/>
                  </a:lnTo>
                  <a:lnTo>
                    <a:pt x="136517" y="17565"/>
                  </a:lnTo>
                  <a:lnTo>
                    <a:pt x="178473" y="4541"/>
                  </a:lnTo>
                  <a:lnTo>
                    <a:pt x="223520" y="0"/>
                  </a:lnTo>
                  <a:lnTo>
                    <a:pt x="1745488" y="0"/>
                  </a:lnTo>
                  <a:lnTo>
                    <a:pt x="1790534" y="4541"/>
                  </a:lnTo>
                  <a:lnTo>
                    <a:pt x="1832490" y="17565"/>
                  </a:lnTo>
                  <a:lnTo>
                    <a:pt x="1870458" y="38174"/>
                  </a:lnTo>
                  <a:lnTo>
                    <a:pt x="1903539" y="65468"/>
                  </a:lnTo>
                  <a:lnTo>
                    <a:pt x="1930833" y="98549"/>
                  </a:lnTo>
                  <a:lnTo>
                    <a:pt x="1951442" y="136517"/>
                  </a:lnTo>
                  <a:lnTo>
                    <a:pt x="1964466" y="178473"/>
                  </a:lnTo>
                  <a:lnTo>
                    <a:pt x="1969007" y="223520"/>
                  </a:lnTo>
                  <a:lnTo>
                    <a:pt x="1969007" y="1117600"/>
                  </a:lnTo>
                  <a:lnTo>
                    <a:pt x="1964466" y="1162646"/>
                  </a:lnTo>
                  <a:lnTo>
                    <a:pt x="1951442" y="1204602"/>
                  </a:lnTo>
                  <a:lnTo>
                    <a:pt x="1930833" y="1242570"/>
                  </a:lnTo>
                  <a:lnTo>
                    <a:pt x="1903539" y="1275651"/>
                  </a:lnTo>
                  <a:lnTo>
                    <a:pt x="1870458" y="1302945"/>
                  </a:lnTo>
                  <a:lnTo>
                    <a:pt x="1832490" y="1323554"/>
                  </a:lnTo>
                  <a:lnTo>
                    <a:pt x="1790534" y="1336578"/>
                  </a:lnTo>
                  <a:lnTo>
                    <a:pt x="1745488" y="1341120"/>
                  </a:lnTo>
                  <a:lnTo>
                    <a:pt x="223520" y="1341120"/>
                  </a:lnTo>
                  <a:lnTo>
                    <a:pt x="178473" y="1336578"/>
                  </a:lnTo>
                  <a:lnTo>
                    <a:pt x="136517" y="1323554"/>
                  </a:lnTo>
                  <a:lnTo>
                    <a:pt x="98549" y="1302945"/>
                  </a:lnTo>
                  <a:lnTo>
                    <a:pt x="65468" y="1275651"/>
                  </a:lnTo>
                  <a:lnTo>
                    <a:pt x="38174" y="1242570"/>
                  </a:lnTo>
                  <a:lnTo>
                    <a:pt x="17565" y="1204602"/>
                  </a:lnTo>
                  <a:lnTo>
                    <a:pt x="4541" y="1162646"/>
                  </a:lnTo>
                  <a:lnTo>
                    <a:pt x="0" y="1117600"/>
                  </a:lnTo>
                  <a:lnTo>
                    <a:pt x="0" y="223520"/>
                  </a:lnTo>
                  <a:close/>
                </a:path>
              </a:pathLst>
            </a:custGeom>
            <a:ln w="57149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259461" y="649605"/>
            <a:ext cx="2026285" cy="1398270"/>
            <a:chOff x="259461" y="649605"/>
            <a:chExt cx="2026285" cy="1398270"/>
          </a:xfrm>
        </p:grpSpPr>
        <p:pic>
          <p:nvPicPr>
            <p:cNvPr id="82" name="object 8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88036" y="678180"/>
              <a:ext cx="1969008" cy="1341120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288036" y="678180"/>
              <a:ext cx="1969135" cy="1341120"/>
            </a:xfrm>
            <a:custGeom>
              <a:avLst/>
              <a:gdLst/>
              <a:ahLst/>
              <a:cxnLst/>
              <a:rect l="l" t="t" r="r" b="b"/>
              <a:pathLst>
                <a:path w="1969135" h="1341120">
                  <a:moveTo>
                    <a:pt x="0" y="223520"/>
                  </a:moveTo>
                  <a:lnTo>
                    <a:pt x="4541" y="178473"/>
                  </a:lnTo>
                  <a:lnTo>
                    <a:pt x="17565" y="136517"/>
                  </a:lnTo>
                  <a:lnTo>
                    <a:pt x="38174" y="98549"/>
                  </a:lnTo>
                  <a:lnTo>
                    <a:pt x="65468" y="65468"/>
                  </a:lnTo>
                  <a:lnTo>
                    <a:pt x="98549" y="38174"/>
                  </a:lnTo>
                  <a:lnTo>
                    <a:pt x="136517" y="17565"/>
                  </a:lnTo>
                  <a:lnTo>
                    <a:pt x="178473" y="4541"/>
                  </a:lnTo>
                  <a:lnTo>
                    <a:pt x="223520" y="0"/>
                  </a:lnTo>
                  <a:lnTo>
                    <a:pt x="1745488" y="0"/>
                  </a:lnTo>
                  <a:lnTo>
                    <a:pt x="1790534" y="4541"/>
                  </a:lnTo>
                  <a:lnTo>
                    <a:pt x="1832490" y="17565"/>
                  </a:lnTo>
                  <a:lnTo>
                    <a:pt x="1870458" y="38174"/>
                  </a:lnTo>
                  <a:lnTo>
                    <a:pt x="1903539" y="65468"/>
                  </a:lnTo>
                  <a:lnTo>
                    <a:pt x="1930833" y="98549"/>
                  </a:lnTo>
                  <a:lnTo>
                    <a:pt x="1951442" y="136517"/>
                  </a:lnTo>
                  <a:lnTo>
                    <a:pt x="1964466" y="178473"/>
                  </a:lnTo>
                  <a:lnTo>
                    <a:pt x="1969008" y="223520"/>
                  </a:lnTo>
                  <a:lnTo>
                    <a:pt x="1969008" y="1117600"/>
                  </a:lnTo>
                  <a:lnTo>
                    <a:pt x="1964466" y="1162646"/>
                  </a:lnTo>
                  <a:lnTo>
                    <a:pt x="1951442" y="1204602"/>
                  </a:lnTo>
                  <a:lnTo>
                    <a:pt x="1930833" y="1242570"/>
                  </a:lnTo>
                  <a:lnTo>
                    <a:pt x="1903539" y="1275651"/>
                  </a:lnTo>
                  <a:lnTo>
                    <a:pt x="1870458" y="1302945"/>
                  </a:lnTo>
                  <a:lnTo>
                    <a:pt x="1832490" y="1323554"/>
                  </a:lnTo>
                  <a:lnTo>
                    <a:pt x="1790534" y="1336578"/>
                  </a:lnTo>
                  <a:lnTo>
                    <a:pt x="1745488" y="1341120"/>
                  </a:lnTo>
                  <a:lnTo>
                    <a:pt x="223520" y="1341120"/>
                  </a:lnTo>
                  <a:lnTo>
                    <a:pt x="178473" y="1336578"/>
                  </a:lnTo>
                  <a:lnTo>
                    <a:pt x="136517" y="1323554"/>
                  </a:lnTo>
                  <a:lnTo>
                    <a:pt x="98549" y="1302945"/>
                  </a:lnTo>
                  <a:lnTo>
                    <a:pt x="65468" y="1275651"/>
                  </a:lnTo>
                  <a:lnTo>
                    <a:pt x="38174" y="1242570"/>
                  </a:lnTo>
                  <a:lnTo>
                    <a:pt x="17565" y="1204602"/>
                  </a:lnTo>
                  <a:lnTo>
                    <a:pt x="4541" y="1162646"/>
                  </a:lnTo>
                  <a:lnTo>
                    <a:pt x="0" y="1117600"/>
                  </a:lnTo>
                  <a:lnTo>
                    <a:pt x="0" y="223520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2647569" y="649605"/>
            <a:ext cx="2026285" cy="1398270"/>
            <a:chOff x="2647569" y="649605"/>
            <a:chExt cx="2026285" cy="1398270"/>
          </a:xfrm>
        </p:grpSpPr>
        <p:pic>
          <p:nvPicPr>
            <p:cNvPr id="85" name="object 8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676144" y="678180"/>
              <a:ext cx="1969008" cy="1341120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2676144" y="678180"/>
              <a:ext cx="1969135" cy="1341120"/>
            </a:xfrm>
            <a:custGeom>
              <a:avLst/>
              <a:gdLst/>
              <a:ahLst/>
              <a:cxnLst/>
              <a:rect l="l" t="t" r="r" b="b"/>
              <a:pathLst>
                <a:path w="1969135" h="1341120">
                  <a:moveTo>
                    <a:pt x="0" y="223520"/>
                  </a:moveTo>
                  <a:lnTo>
                    <a:pt x="4541" y="178473"/>
                  </a:lnTo>
                  <a:lnTo>
                    <a:pt x="17565" y="136517"/>
                  </a:lnTo>
                  <a:lnTo>
                    <a:pt x="38174" y="98549"/>
                  </a:lnTo>
                  <a:lnTo>
                    <a:pt x="65468" y="65468"/>
                  </a:lnTo>
                  <a:lnTo>
                    <a:pt x="98549" y="38174"/>
                  </a:lnTo>
                  <a:lnTo>
                    <a:pt x="136517" y="17565"/>
                  </a:lnTo>
                  <a:lnTo>
                    <a:pt x="178473" y="4541"/>
                  </a:lnTo>
                  <a:lnTo>
                    <a:pt x="223519" y="0"/>
                  </a:lnTo>
                  <a:lnTo>
                    <a:pt x="1745488" y="0"/>
                  </a:lnTo>
                  <a:lnTo>
                    <a:pt x="1790534" y="4541"/>
                  </a:lnTo>
                  <a:lnTo>
                    <a:pt x="1832490" y="17565"/>
                  </a:lnTo>
                  <a:lnTo>
                    <a:pt x="1870458" y="38174"/>
                  </a:lnTo>
                  <a:lnTo>
                    <a:pt x="1903539" y="65468"/>
                  </a:lnTo>
                  <a:lnTo>
                    <a:pt x="1930833" y="98549"/>
                  </a:lnTo>
                  <a:lnTo>
                    <a:pt x="1951442" y="136517"/>
                  </a:lnTo>
                  <a:lnTo>
                    <a:pt x="1964466" y="178473"/>
                  </a:lnTo>
                  <a:lnTo>
                    <a:pt x="1969008" y="223520"/>
                  </a:lnTo>
                  <a:lnTo>
                    <a:pt x="1969008" y="1117600"/>
                  </a:lnTo>
                  <a:lnTo>
                    <a:pt x="1964466" y="1162646"/>
                  </a:lnTo>
                  <a:lnTo>
                    <a:pt x="1951442" y="1204602"/>
                  </a:lnTo>
                  <a:lnTo>
                    <a:pt x="1930833" y="1242570"/>
                  </a:lnTo>
                  <a:lnTo>
                    <a:pt x="1903539" y="1275651"/>
                  </a:lnTo>
                  <a:lnTo>
                    <a:pt x="1870458" y="1302945"/>
                  </a:lnTo>
                  <a:lnTo>
                    <a:pt x="1832490" y="1323554"/>
                  </a:lnTo>
                  <a:lnTo>
                    <a:pt x="1790534" y="1336578"/>
                  </a:lnTo>
                  <a:lnTo>
                    <a:pt x="1745488" y="1341120"/>
                  </a:lnTo>
                  <a:lnTo>
                    <a:pt x="223519" y="1341120"/>
                  </a:lnTo>
                  <a:lnTo>
                    <a:pt x="178473" y="1336578"/>
                  </a:lnTo>
                  <a:lnTo>
                    <a:pt x="136517" y="1323554"/>
                  </a:lnTo>
                  <a:lnTo>
                    <a:pt x="98549" y="1302945"/>
                  </a:lnTo>
                  <a:lnTo>
                    <a:pt x="65468" y="1275651"/>
                  </a:lnTo>
                  <a:lnTo>
                    <a:pt x="38174" y="1242570"/>
                  </a:lnTo>
                  <a:lnTo>
                    <a:pt x="17565" y="1204602"/>
                  </a:lnTo>
                  <a:lnTo>
                    <a:pt x="4541" y="1162646"/>
                  </a:lnTo>
                  <a:lnTo>
                    <a:pt x="0" y="1117600"/>
                  </a:lnTo>
                  <a:lnTo>
                    <a:pt x="0" y="223520"/>
                  </a:lnTo>
                  <a:close/>
                </a:path>
              </a:pathLst>
            </a:custGeom>
            <a:ln w="57150">
              <a:solidFill>
                <a:srgbClr val="15457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/>
          <p:nvPr/>
        </p:nvSpPr>
        <p:spPr>
          <a:xfrm>
            <a:off x="11571731" y="6295644"/>
            <a:ext cx="620395" cy="562610"/>
          </a:xfrm>
          <a:custGeom>
            <a:avLst/>
            <a:gdLst/>
            <a:ahLst/>
            <a:cxnLst/>
            <a:rect l="l" t="t" r="r" b="b"/>
            <a:pathLst>
              <a:path w="620395" h="562609">
                <a:moveTo>
                  <a:pt x="375666" y="0"/>
                </a:moveTo>
                <a:lnTo>
                  <a:pt x="328534" y="2926"/>
                </a:lnTo>
                <a:lnTo>
                  <a:pt x="283152" y="11472"/>
                </a:lnTo>
                <a:lnTo>
                  <a:pt x="239872" y="25285"/>
                </a:lnTo>
                <a:lnTo>
                  <a:pt x="199044" y="44014"/>
                </a:lnTo>
                <a:lnTo>
                  <a:pt x="161020" y="67305"/>
                </a:lnTo>
                <a:lnTo>
                  <a:pt x="126153" y="94807"/>
                </a:lnTo>
                <a:lnTo>
                  <a:pt x="94794" y="126169"/>
                </a:lnTo>
                <a:lnTo>
                  <a:pt x="67294" y="161037"/>
                </a:lnTo>
                <a:lnTo>
                  <a:pt x="44006" y="199061"/>
                </a:lnTo>
                <a:lnTo>
                  <a:pt x="25281" y="239887"/>
                </a:lnTo>
                <a:lnTo>
                  <a:pt x="11470" y="283165"/>
                </a:lnTo>
                <a:lnTo>
                  <a:pt x="2926" y="328542"/>
                </a:lnTo>
                <a:lnTo>
                  <a:pt x="0" y="375665"/>
                </a:lnTo>
                <a:lnTo>
                  <a:pt x="2926" y="422788"/>
                </a:lnTo>
                <a:lnTo>
                  <a:pt x="11470" y="468164"/>
                </a:lnTo>
                <a:lnTo>
                  <a:pt x="25281" y="511441"/>
                </a:lnTo>
                <a:lnTo>
                  <a:pt x="44006" y="552268"/>
                </a:lnTo>
                <a:lnTo>
                  <a:pt x="50183" y="562352"/>
                </a:lnTo>
                <a:lnTo>
                  <a:pt x="620268" y="562352"/>
                </a:lnTo>
                <a:lnTo>
                  <a:pt x="620268" y="90934"/>
                </a:lnTo>
                <a:lnTo>
                  <a:pt x="590311" y="67305"/>
                </a:lnTo>
                <a:lnTo>
                  <a:pt x="552287" y="44014"/>
                </a:lnTo>
                <a:lnTo>
                  <a:pt x="511459" y="25285"/>
                </a:lnTo>
                <a:lnTo>
                  <a:pt x="468179" y="11472"/>
                </a:lnTo>
                <a:lnTo>
                  <a:pt x="422797" y="2926"/>
                </a:lnTo>
                <a:lnTo>
                  <a:pt x="375666" y="0"/>
                </a:lnTo>
                <a:close/>
              </a:path>
            </a:pathLst>
          </a:custGeom>
          <a:solidFill>
            <a:srgbClr val="2D6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8" name="object 8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1858243" y="6440423"/>
            <a:ext cx="198120" cy="274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571731" y="6295644"/>
            <a:ext cx="620395" cy="562610"/>
          </a:xfrm>
          <a:custGeom>
            <a:avLst/>
            <a:gdLst/>
            <a:ahLst/>
            <a:cxnLst/>
            <a:rect l="l" t="t" r="r" b="b"/>
            <a:pathLst>
              <a:path w="620395" h="562609">
                <a:moveTo>
                  <a:pt x="375666" y="0"/>
                </a:moveTo>
                <a:lnTo>
                  <a:pt x="328534" y="2926"/>
                </a:lnTo>
                <a:lnTo>
                  <a:pt x="283152" y="11472"/>
                </a:lnTo>
                <a:lnTo>
                  <a:pt x="239872" y="25285"/>
                </a:lnTo>
                <a:lnTo>
                  <a:pt x="199044" y="44014"/>
                </a:lnTo>
                <a:lnTo>
                  <a:pt x="161020" y="67305"/>
                </a:lnTo>
                <a:lnTo>
                  <a:pt x="126153" y="94807"/>
                </a:lnTo>
                <a:lnTo>
                  <a:pt x="94794" y="126169"/>
                </a:lnTo>
                <a:lnTo>
                  <a:pt x="67294" y="161037"/>
                </a:lnTo>
                <a:lnTo>
                  <a:pt x="44006" y="199061"/>
                </a:lnTo>
                <a:lnTo>
                  <a:pt x="25281" y="239887"/>
                </a:lnTo>
                <a:lnTo>
                  <a:pt x="11470" y="283165"/>
                </a:lnTo>
                <a:lnTo>
                  <a:pt x="2926" y="328542"/>
                </a:lnTo>
                <a:lnTo>
                  <a:pt x="0" y="375665"/>
                </a:lnTo>
                <a:lnTo>
                  <a:pt x="2926" y="422788"/>
                </a:lnTo>
                <a:lnTo>
                  <a:pt x="11470" y="468164"/>
                </a:lnTo>
                <a:lnTo>
                  <a:pt x="25281" y="511441"/>
                </a:lnTo>
                <a:lnTo>
                  <a:pt x="44006" y="552268"/>
                </a:lnTo>
                <a:lnTo>
                  <a:pt x="50183" y="562352"/>
                </a:lnTo>
                <a:lnTo>
                  <a:pt x="620268" y="562352"/>
                </a:lnTo>
                <a:lnTo>
                  <a:pt x="620268" y="90934"/>
                </a:lnTo>
                <a:lnTo>
                  <a:pt x="590311" y="67305"/>
                </a:lnTo>
                <a:lnTo>
                  <a:pt x="552287" y="44014"/>
                </a:lnTo>
                <a:lnTo>
                  <a:pt x="511459" y="25285"/>
                </a:lnTo>
                <a:lnTo>
                  <a:pt x="468179" y="11472"/>
                </a:lnTo>
                <a:lnTo>
                  <a:pt x="422797" y="2926"/>
                </a:lnTo>
                <a:lnTo>
                  <a:pt x="375666" y="0"/>
                </a:lnTo>
                <a:close/>
              </a:path>
            </a:pathLst>
          </a:custGeom>
          <a:solidFill>
            <a:srgbClr val="2D6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556" y="4064508"/>
            <a:ext cx="2139696" cy="52120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0311" y="5021579"/>
            <a:ext cx="2174748" cy="65989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783336"/>
            <a:ext cx="2004060" cy="402336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6071361" y="208229"/>
            <a:ext cx="6076950" cy="335915"/>
            <a:chOff x="6071361" y="208229"/>
            <a:chExt cx="6076950" cy="335915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71361" y="208229"/>
              <a:ext cx="4515612" cy="33558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45750" y="208229"/>
              <a:ext cx="1702434" cy="335584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1818132"/>
            <a:ext cx="2004060" cy="40081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" y="2990088"/>
            <a:ext cx="2004060" cy="402336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192" y="6086846"/>
            <a:ext cx="2004060" cy="402336"/>
          </a:xfrm>
          <a:prstGeom prst="rect">
            <a:avLst/>
          </a:prstGeom>
        </p:spPr>
      </p:pic>
      <p:sp>
        <p:nvSpPr>
          <p:cNvPr id="55" name="Прямоугольник 54"/>
          <p:cNvSpPr/>
          <p:nvPr/>
        </p:nvSpPr>
        <p:spPr>
          <a:xfrm>
            <a:off x="2488438" y="640578"/>
            <a:ext cx="939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30 октября 2014 г. № 1119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Возмещение затрат на создание, модернизацию, реконструкцию инфраструктуры индустриальных парков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483166" y="1598472"/>
            <a:ext cx="939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10 августа 2021 г. № 1325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Компенсации части затрат УК на создание и развитие инфраструктуры индустриальных парков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483166" y="2746670"/>
            <a:ext cx="939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10 августа 2021 г. № 1325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Компенсации части затрат УК на создание и развитие инфраструктуры индустриальных парков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397252" y="5862721"/>
            <a:ext cx="90341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6 сентября 2022 г. № 1570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Промышленная ипотека на покупку, строительство и модернизацию производственных площадей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483166" y="3903568"/>
            <a:ext cx="939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19 октября 2020 г. № 1704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Снижение задолженности субъекта за счет создания объектов инфраструктуры индустриальных парков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83166" y="5021579"/>
            <a:ext cx="939876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14 июля 2021 г. № 1190</a:t>
            </a:r>
            <a:endParaRPr lang="ru-RU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ru-RU" dirty="0" smtClean="0">
                <a:ln w="0"/>
                <a:cs typeface="Times New Roman" panose="02020603050405020304" pitchFamily="18" charset="0"/>
              </a:rPr>
              <a:t>Бюджетные кредиты на инфраструктурные проекты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694793" y="6410051"/>
            <a:ext cx="457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bg1"/>
                </a:solidFill>
              </a:rPr>
              <a:t>5</a:t>
            </a:r>
            <a:endParaRPr lang="ru-RU" sz="2000" b="0" cap="none" spc="0" dirty="0">
              <a:ln w="0"/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10036" y="5175199"/>
            <a:ext cx="1473200" cy="479425"/>
            <a:chOff x="10710036" y="5175199"/>
            <a:chExt cx="1473200" cy="479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12144" y="5175199"/>
              <a:ext cx="1322831" cy="2746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0036" y="5379415"/>
              <a:ext cx="1473200" cy="274624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1158797" y="4518961"/>
            <a:ext cx="167640" cy="370205"/>
          </a:xfrm>
          <a:custGeom>
            <a:avLst/>
            <a:gdLst/>
            <a:ahLst/>
            <a:cxnLst/>
            <a:rect l="l" t="t" r="r" b="b"/>
            <a:pathLst>
              <a:path w="167640" h="370204">
                <a:moveTo>
                  <a:pt x="100805" y="317008"/>
                </a:moveTo>
                <a:lnTo>
                  <a:pt x="66404" y="317008"/>
                </a:lnTo>
                <a:lnTo>
                  <a:pt x="66404" y="369883"/>
                </a:lnTo>
                <a:lnTo>
                  <a:pt x="100805" y="369883"/>
                </a:lnTo>
                <a:lnTo>
                  <a:pt x="100805" y="317008"/>
                </a:lnTo>
                <a:close/>
              </a:path>
              <a:path w="167640" h="370204">
                <a:moveTo>
                  <a:pt x="122315" y="198859"/>
                </a:moveTo>
                <a:lnTo>
                  <a:pt x="44731" y="198859"/>
                </a:lnTo>
                <a:lnTo>
                  <a:pt x="0" y="317008"/>
                </a:lnTo>
                <a:lnTo>
                  <a:pt x="167041" y="317008"/>
                </a:lnTo>
                <a:lnTo>
                  <a:pt x="122315" y="198859"/>
                </a:lnTo>
                <a:close/>
              </a:path>
              <a:path w="167640" h="370204">
                <a:moveTo>
                  <a:pt x="83601" y="0"/>
                </a:moveTo>
                <a:lnTo>
                  <a:pt x="17197" y="198859"/>
                </a:lnTo>
                <a:lnTo>
                  <a:pt x="149837" y="198859"/>
                </a:lnTo>
                <a:lnTo>
                  <a:pt x="83601" y="0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93361" y="4433595"/>
            <a:ext cx="637540" cy="711835"/>
          </a:xfrm>
          <a:custGeom>
            <a:avLst/>
            <a:gdLst/>
            <a:ahLst/>
            <a:cxnLst/>
            <a:rect l="l" t="t" r="r" b="b"/>
            <a:pathLst>
              <a:path w="637540" h="711835">
                <a:moveTo>
                  <a:pt x="556793" y="394131"/>
                </a:moveTo>
                <a:lnTo>
                  <a:pt x="547154" y="345884"/>
                </a:lnTo>
                <a:lnTo>
                  <a:pt x="524446" y="314744"/>
                </a:lnTo>
                <a:lnTo>
                  <a:pt x="481736" y="280479"/>
                </a:lnTo>
                <a:lnTo>
                  <a:pt x="405358" y="228866"/>
                </a:lnTo>
                <a:lnTo>
                  <a:pt x="373811" y="205041"/>
                </a:lnTo>
                <a:lnTo>
                  <a:pt x="365417" y="182410"/>
                </a:lnTo>
                <a:lnTo>
                  <a:pt x="377583" y="158826"/>
                </a:lnTo>
                <a:lnTo>
                  <a:pt x="395668" y="140296"/>
                </a:lnTo>
                <a:lnTo>
                  <a:pt x="404952" y="132791"/>
                </a:lnTo>
                <a:lnTo>
                  <a:pt x="374954" y="132791"/>
                </a:lnTo>
                <a:lnTo>
                  <a:pt x="350202" y="136690"/>
                </a:lnTo>
                <a:lnTo>
                  <a:pt x="320814" y="149517"/>
                </a:lnTo>
                <a:lnTo>
                  <a:pt x="299631" y="171945"/>
                </a:lnTo>
                <a:lnTo>
                  <a:pt x="299529" y="204685"/>
                </a:lnTo>
                <a:lnTo>
                  <a:pt x="310565" y="224015"/>
                </a:lnTo>
                <a:lnTo>
                  <a:pt x="345732" y="264071"/>
                </a:lnTo>
                <a:lnTo>
                  <a:pt x="367449" y="294030"/>
                </a:lnTo>
                <a:lnTo>
                  <a:pt x="384746" y="332282"/>
                </a:lnTo>
                <a:lnTo>
                  <a:pt x="385749" y="370611"/>
                </a:lnTo>
                <a:lnTo>
                  <a:pt x="367830" y="410883"/>
                </a:lnTo>
                <a:lnTo>
                  <a:pt x="328345" y="454990"/>
                </a:lnTo>
                <a:lnTo>
                  <a:pt x="298869" y="479501"/>
                </a:lnTo>
                <a:lnTo>
                  <a:pt x="262686" y="506336"/>
                </a:lnTo>
                <a:lnTo>
                  <a:pt x="130937" y="599884"/>
                </a:lnTo>
                <a:lnTo>
                  <a:pt x="84937" y="635152"/>
                </a:lnTo>
                <a:lnTo>
                  <a:pt x="40728" y="672325"/>
                </a:lnTo>
                <a:lnTo>
                  <a:pt x="0" y="711327"/>
                </a:lnTo>
                <a:lnTo>
                  <a:pt x="412038" y="711327"/>
                </a:lnTo>
                <a:lnTo>
                  <a:pt x="455383" y="630669"/>
                </a:lnTo>
                <a:lnTo>
                  <a:pt x="509117" y="525945"/>
                </a:lnTo>
                <a:lnTo>
                  <a:pt x="538441" y="463842"/>
                </a:lnTo>
                <a:lnTo>
                  <a:pt x="556793" y="394131"/>
                </a:lnTo>
                <a:close/>
              </a:path>
              <a:path w="637540" h="711835">
                <a:moveTo>
                  <a:pt x="637387" y="223532"/>
                </a:moveTo>
                <a:lnTo>
                  <a:pt x="605828" y="140220"/>
                </a:lnTo>
                <a:lnTo>
                  <a:pt x="625259" y="140220"/>
                </a:lnTo>
                <a:lnTo>
                  <a:pt x="578535" y="0"/>
                </a:lnTo>
                <a:lnTo>
                  <a:pt x="531723" y="140220"/>
                </a:lnTo>
                <a:lnTo>
                  <a:pt x="551129" y="140220"/>
                </a:lnTo>
                <a:lnTo>
                  <a:pt x="519595" y="223532"/>
                </a:lnTo>
                <a:lnTo>
                  <a:pt x="566420" y="223532"/>
                </a:lnTo>
                <a:lnTo>
                  <a:pt x="566420" y="260807"/>
                </a:lnTo>
                <a:lnTo>
                  <a:pt x="590702" y="260807"/>
                </a:lnTo>
                <a:lnTo>
                  <a:pt x="590702" y="223532"/>
                </a:lnTo>
                <a:lnTo>
                  <a:pt x="637387" y="223532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169408" y="2508123"/>
            <a:ext cx="1473200" cy="1161415"/>
            <a:chOff x="5169408" y="2508123"/>
            <a:chExt cx="1473200" cy="116141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5608" y="3190621"/>
              <a:ext cx="1380616" cy="27432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9408" y="3394532"/>
              <a:ext cx="1473199" cy="2746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660136" y="2508123"/>
              <a:ext cx="414655" cy="664210"/>
            </a:xfrm>
            <a:custGeom>
              <a:avLst/>
              <a:gdLst/>
              <a:ahLst/>
              <a:cxnLst/>
              <a:rect l="l" t="t" r="r" b="b"/>
              <a:pathLst>
                <a:path w="414654" h="664210">
                  <a:moveTo>
                    <a:pt x="271033" y="585215"/>
                  </a:moveTo>
                  <a:lnTo>
                    <a:pt x="207010" y="585215"/>
                  </a:lnTo>
                  <a:lnTo>
                    <a:pt x="368046" y="663701"/>
                  </a:lnTo>
                  <a:lnTo>
                    <a:pt x="375412" y="660400"/>
                  </a:lnTo>
                  <a:lnTo>
                    <a:pt x="378205" y="653034"/>
                  </a:lnTo>
                  <a:lnTo>
                    <a:pt x="379475" y="649604"/>
                  </a:lnTo>
                  <a:lnTo>
                    <a:pt x="379475" y="645667"/>
                  </a:lnTo>
                  <a:lnTo>
                    <a:pt x="378205" y="642112"/>
                  </a:lnTo>
                  <a:lnTo>
                    <a:pt x="370696" y="620649"/>
                  </a:lnTo>
                  <a:lnTo>
                    <a:pt x="343662" y="620649"/>
                  </a:lnTo>
                  <a:lnTo>
                    <a:pt x="271033" y="585215"/>
                  </a:lnTo>
                  <a:close/>
                </a:path>
                <a:path w="414654" h="664210">
                  <a:moveTo>
                    <a:pt x="148462" y="368046"/>
                  </a:moveTo>
                  <a:lnTo>
                    <a:pt x="123189" y="368046"/>
                  </a:lnTo>
                  <a:lnTo>
                    <a:pt x="119634" y="403987"/>
                  </a:lnTo>
                  <a:lnTo>
                    <a:pt x="36575" y="641603"/>
                  </a:lnTo>
                  <a:lnTo>
                    <a:pt x="34036" y="648969"/>
                  </a:lnTo>
                  <a:lnTo>
                    <a:pt x="37084" y="657351"/>
                  </a:lnTo>
                  <a:lnTo>
                    <a:pt x="46609" y="661669"/>
                  </a:lnTo>
                  <a:lnTo>
                    <a:pt x="50164" y="661669"/>
                  </a:lnTo>
                  <a:lnTo>
                    <a:pt x="53212" y="660146"/>
                  </a:lnTo>
                  <a:lnTo>
                    <a:pt x="135324" y="620140"/>
                  </a:lnTo>
                  <a:lnTo>
                    <a:pt x="71119" y="620140"/>
                  </a:lnTo>
                  <a:lnTo>
                    <a:pt x="101346" y="533653"/>
                  </a:lnTo>
                  <a:lnTo>
                    <a:pt x="165284" y="533653"/>
                  </a:lnTo>
                  <a:lnTo>
                    <a:pt x="119125" y="511175"/>
                  </a:lnTo>
                  <a:lnTo>
                    <a:pt x="181829" y="478916"/>
                  </a:lnTo>
                  <a:lnTo>
                    <a:pt x="120523" y="478916"/>
                  </a:lnTo>
                  <a:lnTo>
                    <a:pt x="137540" y="430275"/>
                  </a:lnTo>
                  <a:lnTo>
                    <a:pt x="198829" y="430275"/>
                  </a:lnTo>
                  <a:lnTo>
                    <a:pt x="145034" y="402716"/>
                  </a:lnTo>
                  <a:lnTo>
                    <a:pt x="148462" y="368046"/>
                  </a:lnTo>
                  <a:close/>
                </a:path>
                <a:path w="414654" h="664210">
                  <a:moveTo>
                    <a:pt x="340171" y="533400"/>
                  </a:moveTo>
                  <a:lnTo>
                    <a:pt x="313181" y="533400"/>
                  </a:lnTo>
                  <a:lnTo>
                    <a:pt x="343662" y="620649"/>
                  </a:lnTo>
                  <a:lnTo>
                    <a:pt x="370696" y="620649"/>
                  </a:lnTo>
                  <a:lnTo>
                    <a:pt x="340171" y="533400"/>
                  </a:lnTo>
                  <a:close/>
                </a:path>
                <a:path w="414654" h="664210">
                  <a:moveTo>
                    <a:pt x="165284" y="533653"/>
                  </a:moveTo>
                  <a:lnTo>
                    <a:pt x="101346" y="533653"/>
                  </a:lnTo>
                  <a:lnTo>
                    <a:pt x="174878" y="569594"/>
                  </a:lnTo>
                  <a:lnTo>
                    <a:pt x="71119" y="620140"/>
                  </a:lnTo>
                  <a:lnTo>
                    <a:pt x="135324" y="620140"/>
                  </a:lnTo>
                  <a:lnTo>
                    <a:pt x="207010" y="585215"/>
                  </a:lnTo>
                  <a:lnTo>
                    <a:pt x="271033" y="585215"/>
                  </a:lnTo>
                  <a:lnTo>
                    <a:pt x="239013" y="569594"/>
                  </a:lnTo>
                  <a:lnTo>
                    <a:pt x="271023" y="553974"/>
                  </a:lnTo>
                  <a:lnTo>
                    <a:pt x="207010" y="553974"/>
                  </a:lnTo>
                  <a:lnTo>
                    <a:pt x="165284" y="533653"/>
                  </a:lnTo>
                  <a:close/>
                </a:path>
                <a:path w="414654" h="664210">
                  <a:moveTo>
                    <a:pt x="268287" y="465963"/>
                  </a:moveTo>
                  <a:lnTo>
                    <a:pt x="207010" y="465963"/>
                  </a:lnTo>
                  <a:lnTo>
                    <a:pt x="294766" y="511175"/>
                  </a:lnTo>
                  <a:lnTo>
                    <a:pt x="207010" y="553974"/>
                  </a:lnTo>
                  <a:lnTo>
                    <a:pt x="271023" y="553974"/>
                  </a:lnTo>
                  <a:lnTo>
                    <a:pt x="313181" y="533400"/>
                  </a:lnTo>
                  <a:lnTo>
                    <a:pt x="340171" y="533400"/>
                  </a:lnTo>
                  <a:lnTo>
                    <a:pt x="321242" y="479298"/>
                  </a:lnTo>
                  <a:lnTo>
                    <a:pt x="294259" y="479298"/>
                  </a:lnTo>
                  <a:lnTo>
                    <a:pt x="268287" y="465963"/>
                  </a:lnTo>
                  <a:close/>
                </a:path>
                <a:path w="414654" h="664210">
                  <a:moveTo>
                    <a:pt x="304002" y="430022"/>
                  </a:moveTo>
                  <a:lnTo>
                    <a:pt x="276987" y="430022"/>
                  </a:lnTo>
                  <a:lnTo>
                    <a:pt x="294259" y="479298"/>
                  </a:lnTo>
                  <a:lnTo>
                    <a:pt x="321242" y="479298"/>
                  </a:lnTo>
                  <a:lnTo>
                    <a:pt x="304002" y="430022"/>
                  </a:lnTo>
                  <a:close/>
                </a:path>
                <a:path w="414654" h="664210">
                  <a:moveTo>
                    <a:pt x="198829" y="430275"/>
                  </a:moveTo>
                  <a:lnTo>
                    <a:pt x="137540" y="430275"/>
                  </a:lnTo>
                  <a:lnTo>
                    <a:pt x="176402" y="450214"/>
                  </a:lnTo>
                  <a:lnTo>
                    <a:pt x="120523" y="478916"/>
                  </a:lnTo>
                  <a:lnTo>
                    <a:pt x="181829" y="478916"/>
                  </a:lnTo>
                  <a:lnTo>
                    <a:pt x="207010" y="465963"/>
                  </a:lnTo>
                  <a:lnTo>
                    <a:pt x="268287" y="465963"/>
                  </a:lnTo>
                  <a:lnTo>
                    <a:pt x="237616" y="450214"/>
                  </a:lnTo>
                  <a:lnTo>
                    <a:pt x="268320" y="434466"/>
                  </a:lnTo>
                  <a:lnTo>
                    <a:pt x="207010" y="434466"/>
                  </a:lnTo>
                  <a:lnTo>
                    <a:pt x="198829" y="430275"/>
                  </a:lnTo>
                  <a:close/>
                </a:path>
                <a:path w="414654" h="664210">
                  <a:moveTo>
                    <a:pt x="291464" y="368046"/>
                  </a:moveTo>
                  <a:lnTo>
                    <a:pt x="266191" y="368046"/>
                  </a:lnTo>
                  <a:lnTo>
                    <a:pt x="269493" y="402336"/>
                  </a:lnTo>
                  <a:lnTo>
                    <a:pt x="207010" y="434466"/>
                  </a:lnTo>
                  <a:lnTo>
                    <a:pt x="268320" y="434466"/>
                  </a:lnTo>
                  <a:lnTo>
                    <a:pt x="276987" y="430022"/>
                  </a:lnTo>
                  <a:lnTo>
                    <a:pt x="304002" y="430022"/>
                  </a:lnTo>
                  <a:lnTo>
                    <a:pt x="294893" y="403987"/>
                  </a:lnTo>
                  <a:lnTo>
                    <a:pt x="291464" y="368046"/>
                  </a:lnTo>
                  <a:close/>
                </a:path>
                <a:path w="414654" h="664210">
                  <a:moveTo>
                    <a:pt x="163956" y="210057"/>
                  </a:moveTo>
                  <a:lnTo>
                    <a:pt x="138684" y="210057"/>
                  </a:lnTo>
                  <a:lnTo>
                    <a:pt x="132206" y="275716"/>
                  </a:lnTo>
                  <a:lnTo>
                    <a:pt x="2921" y="342900"/>
                  </a:lnTo>
                  <a:lnTo>
                    <a:pt x="0" y="348106"/>
                  </a:lnTo>
                  <a:lnTo>
                    <a:pt x="0" y="397510"/>
                  </a:lnTo>
                  <a:lnTo>
                    <a:pt x="5587" y="403987"/>
                  </a:lnTo>
                  <a:lnTo>
                    <a:pt x="19558" y="403987"/>
                  </a:lnTo>
                  <a:lnTo>
                    <a:pt x="25146" y="397510"/>
                  </a:lnTo>
                  <a:lnTo>
                    <a:pt x="25146" y="368046"/>
                  </a:lnTo>
                  <a:lnTo>
                    <a:pt x="414527" y="368046"/>
                  </a:lnTo>
                  <a:lnTo>
                    <a:pt x="414527" y="348106"/>
                  </a:lnTo>
                  <a:lnTo>
                    <a:pt x="411606" y="342900"/>
                  </a:lnTo>
                  <a:lnTo>
                    <a:pt x="404718" y="339343"/>
                  </a:lnTo>
                  <a:lnTo>
                    <a:pt x="70612" y="339343"/>
                  </a:lnTo>
                  <a:lnTo>
                    <a:pt x="129031" y="308990"/>
                  </a:lnTo>
                  <a:lnTo>
                    <a:pt x="154211" y="308990"/>
                  </a:lnTo>
                  <a:lnTo>
                    <a:pt x="155448" y="296290"/>
                  </a:lnTo>
                  <a:lnTo>
                    <a:pt x="321898" y="296290"/>
                  </a:lnTo>
                  <a:lnTo>
                    <a:pt x="282321" y="275716"/>
                  </a:lnTo>
                  <a:lnTo>
                    <a:pt x="281519" y="267588"/>
                  </a:lnTo>
                  <a:lnTo>
                    <a:pt x="158368" y="267588"/>
                  </a:lnTo>
                  <a:lnTo>
                    <a:pt x="163956" y="210057"/>
                  </a:lnTo>
                  <a:close/>
                </a:path>
                <a:path w="414654" h="664210">
                  <a:moveTo>
                    <a:pt x="414527" y="368046"/>
                  </a:moveTo>
                  <a:lnTo>
                    <a:pt x="389381" y="368046"/>
                  </a:lnTo>
                  <a:lnTo>
                    <a:pt x="389381" y="397510"/>
                  </a:lnTo>
                  <a:lnTo>
                    <a:pt x="394969" y="403987"/>
                  </a:lnTo>
                  <a:lnTo>
                    <a:pt x="408939" y="403987"/>
                  </a:lnTo>
                  <a:lnTo>
                    <a:pt x="414527" y="397510"/>
                  </a:lnTo>
                  <a:lnTo>
                    <a:pt x="414527" y="368046"/>
                  </a:lnTo>
                  <a:close/>
                </a:path>
                <a:path w="414654" h="664210">
                  <a:moveTo>
                    <a:pt x="154211" y="308990"/>
                  </a:moveTo>
                  <a:lnTo>
                    <a:pt x="129031" y="308990"/>
                  </a:lnTo>
                  <a:lnTo>
                    <a:pt x="125984" y="339343"/>
                  </a:lnTo>
                  <a:lnTo>
                    <a:pt x="151256" y="339343"/>
                  </a:lnTo>
                  <a:lnTo>
                    <a:pt x="154211" y="308990"/>
                  </a:lnTo>
                  <a:close/>
                </a:path>
                <a:path w="414654" h="664210">
                  <a:moveTo>
                    <a:pt x="321898" y="296290"/>
                  </a:moveTo>
                  <a:lnTo>
                    <a:pt x="259079" y="296290"/>
                  </a:lnTo>
                  <a:lnTo>
                    <a:pt x="263271" y="339343"/>
                  </a:lnTo>
                  <a:lnTo>
                    <a:pt x="288543" y="339343"/>
                  </a:lnTo>
                  <a:lnTo>
                    <a:pt x="285623" y="308990"/>
                  </a:lnTo>
                  <a:lnTo>
                    <a:pt x="346329" y="308990"/>
                  </a:lnTo>
                  <a:lnTo>
                    <a:pt x="321898" y="296290"/>
                  </a:lnTo>
                  <a:close/>
                </a:path>
                <a:path w="414654" h="664210">
                  <a:moveTo>
                    <a:pt x="346329" y="308990"/>
                  </a:moveTo>
                  <a:lnTo>
                    <a:pt x="285623" y="308990"/>
                  </a:lnTo>
                  <a:lnTo>
                    <a:pt x="344042" y="339343"/>
                  </a:lnTo>
                  <a:lnTo>
                    <a:pt x="404718" y="339343"/>
                  </a:lnTo>
                  <a:lnTo>
                    <a:pt x="346329" y="308990"/>
                  </a:lnTo>
                  <a:close/>
                </a:path>
                <a:path w="414654" h="664210">
                  <a:moveTo>
                    <a:pt x="275843" y="210057"/>
                  </a:moveTo>
                  <a:lnTo>
                    <a:pt x="250571" y="210057"/>
                  </a:lnTo>
                  <a:lnTo>
                    <a:pt x="256286" y="267588"/>
                  </a:lnTo>
                  <a:lnTo>
                    <a:pt x="281519" y="267588"/>
                  </a:lnTo>
                  <a:lnTo>
                    <a:pt x="275843" y="210057"/>
                  </a:lnTo>
                  <a:close/>
                </a:path>
                <a:path w="414654" h="664210">
                  <a:moveTo>
                    <a:pt x="205739" y="0"/>
                  </a:moveTo>
                  <a:lnTo>
                    <a:pt x="153035" y="79882"/>
                  </a:lnTo>
                  <a:lnTo>
                    <a:pt x="151764" y="81787"/>
                  </a:lnTo>
                  <a:lnTo>
                    <a:pt x="151002" y="84074"/>
                  </a:lnTo>
                  <a:lnTo>
                    <a:pt x="150875" y="86487"/>
                  </a:lnTo>
                  <a:lnTo>
                    <a:pt x="148462" y="109854"/>
                  </a:lnTo>
                  <a:lnTo>
                    <a:pt x="146430" y="110362"/>
                  </a:lnTo>
                  <a:lnTo>
                    <a:pt x="145541" y="110871"/>
                  </a:lnTo>
                  <a:lnTo>
                    <a:pt x="7365" y="182625"/>
                  </a:lnTo>
                  <a:lnTo>
                    <a:pt x="2921" y="185038"/>
                  </a:lnTo>
                  <a:lnTo>
                    <a:pt x="0" y="190118"/>
                  </a:lnTo>
                  <a:lnTo>
                    <a:pt x="0" y="239522"/>
                  </a:lnTo>
                  <a:lnTo>
                    <a:pt x="5587" y="245999"/>
                  </a:lnTo>
                  <a:lnTo>
                    <a:pt x="19558" y="245999"/>
                  </a:lnTo>
                  <a:lnTo>
                    <a:pt x="25146" y="239522"/>
                  </a:lnTo>
                  <a:lnTo>
                    <a:pt x="25146" y="210057"/>
                  </a:lnTo>
                  <a:lnTo>
                    <a:pt x="414527" y="210057"/>
                  </a:lnTo>
                  <a:lnTo>
                    <a:pt x="414527" y="190118"/>
                  </a:lnTo>
                  <a:lnTo>
                    <a:pt x="411606" y="185038"/>
                  </a:lnTo>
                  <a:lnTo>
                    <a:pt x="407162" y="182625"/>
                  </a:lnTo>
                  <a:lnTo>
                    <a:pt x="404716" y="181355"/>
                  </a:lnTo>
                  <a:lnTo>
                    <a:pt x="70612" y="181355"/>
                  </a:lnTo>
                  <a:lnTo>
                    <a:pt x="145287" y="142493"/>
                  </a:lnTo>
                  <a:lnTo>
                    <a:pt x="170648" y="142493"/>
                  </a:lnTo>
                  <a:lnTo>
                    <a:pt x="171068" y="138302"/>
                  </a:lnTo>
                  <a:lnTo>
                    <a:pt x="321810" y="138302"/>
                  </a:lnTo>
                  <a:lnTo>
                    <a:pt x="268986" y="110871"/>
                  </a:lnTo>
                  <a:lnTo>
                    <a:pt x="268097" y="110362"/>
                  </a:lnTo>
                  <a:lnTo>
                    <a:pt x="266064" y="109854"/>
                  </a:lnTo>
                  <a:lnTo>
                    <a:pt x="266038" y="109600"/>
                  </a:lnTo>
                  <a:lnTo>
                    <a:pt x="173862" y="109600"/>
                  </a:lnTo>
                  <a:lnTo>
                    <a:pt x="175513" y="93344"/>
                  </a:lnTo>
                  <a:lnTo>
                    <a:pt x="207263" y="41275"/>
                  </a:lnTo>
                  <a:lnTo>
                    <a:pt x="237891" y="41275"/>
                  </a:lnTo>
                  <a:lnTo>
                    <a:pt x="213613" y="1524"/>
                  </a:lnTo>
                  <a:lnTo>
                    <a:pt x="205739" y="0"/>
                  </a:lnTo>
                  <a:close/>
                </a:path>
                <a:path w="414654" h="664210">
                  <a:moveTo>
                    <a:pt x="414527" y="210057"/>
                  </a:moveTo>
                  <a:lnTo>
                    <a:pt x="389381" y="210057"/>
                  </a:lnTo>
                  <a:lnTo>
                    <a:pt x="389381" y="239522"/>
                  </a:lnTo>
                  <a:lnTo>
                    <a:pt x="394969" y="245999"/>
                  </a:lnTo>
                  <a:lnTo>
                    <a:pt x="408939" y="245999"/>
                  </a:lnTo>
                  <a:lnTo>
                    <a:pt x="414527" y="239522"/>
                  </a:lnTo>
                  <a:lnTo>
                    <a:pt x="414527" y="210057"/>
                  </a:lnTo>
                  <a:close/>
                </a:path>
                <a:path w="414654" h="664210">
                  <a:moveTo>
                    <a:pt x="170648" y="142493"/>
                  </a:moveTo>
                  <a:lnTo>
                    <a:pt x="145287" y="142493"/>
                  </a:lnTo>
                  <a:lnTo>
                    <a:pt x="141477" y="181355"/>
                  </a:lnTo>
                  <a:lnTo>
                    <a:pt x="166750" y="181355"/>
                  </a:lnTo>
                  <a:lnTo>
                    <a:pt x="170648" y="142493"/>
                  </a:lnTo>
                  <a:close/>
                </a:path>
                <a:path w="414654" h="664210">
                  <a:moveTo>
                    <a:pt x="321810" y="138302"/>
                  </a:moveTo>
                  <a:lnTo>
                    <a:pt x="243586" y="138302"/>
                  </a:lnTo>
                  <a:lnTo>
                    <a:pt x="247776" y="181355"/>
                  </a:lnTo>
                  <a:lnTo>
                    <a:pt x="273050" y="181355"/>
                  </a:lnTo>
                  <a:lnTo>
                    <a:pt x="269239" y="142493"/>
                  </a:lnTo>
                  <a:lnTo>
                    <a:pt x="329881" y="142493"/>
                  </a:lnTo>
                  <a:lnTo>
                    <a:pt x="321810" y="138302"/>
                  </a:lnTo>
                  <a:close/>
                </a:path>
                <a:path w="414654" h="664210">
                  <a:moveTo>
                    <a:pt x="329881" y="142493"/>
                  </a:moveTo>
                  <a:lnTo>
                    <a:pt x="269239" y="142493"/>
                  </a:lnTo>
                  <a:lnTo>
                    <a:pt x="344042" y="181355"/>
                  </a:lnTo>
                  <a:lnTo>
                    <a:pt x="404716" y="181355"/>
                  </a:lnTo>
                  <a:lnTo>
                    <a:pt x="329881" y="142493"/>
                  </a:lnTo>
                  <a:close/>
                </a:path>
                <a:path w="414654" h="664210">
                  <a:moveTo>
                    <a:pt x="237891" y="41275"/>
                  </a:moveTo>
                  <a:lnTo>
                    <a:pt x="207263" y="41275"/>
                  </a:lnTo>
                  <a:lnTo>
                    <a:pt x="239140" y="93344"/>
                  </a:lnTo>
                  <a:lnTo>
                    <a:pt x="240664" y="109600"/>
                  </a:lnTo>
                  <a:lnTo>
                    <a:pt x="266038" y="109600"/>
                  </a:lnTo>
                  <a:lnTo>
                    <a:pt x="263651" y="86487"/>
                  </a:lnTo>
                  <a:lnTo>
                    <a:pt x="263525" y="84074"/>
                  </a:lnTo>
                  <a:lnTo>
                    <a:pt x="262763" y="81787"/>
                  </a:lnTo>
                  <a:lnTo>
                    <a:pt x="261492" y="79882"/>
                  </a:lnTo>
                  <a:lnTo>
                    <a:pt x="237891" y="41275"/>
                  </a:lnTo>
                  <a:close/>
                </a:path>
              </a:pathLst>
            </a:custGeom>
            <a:solidFill>
              <a:srgbClr val="0F3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964168" y="3206242"/>
            <a:ext cx="1587500" cy="478790"/>
            <a:chOff x="8964168" y="3206242"/>
            <a:chExt cx="1587500" cy="47879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64168" y="3206242"/>
              <a:ext cx="1587246" cy="27432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4648" y="3410458"/>
              <a:ext cx="1473200" cy="274320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9812510" y="2714245"/>
            <a:ext cx="297815" cy="310515"/>
          </a:xfrm>
          <a:custGeom>
            <a:avLst/>
            <a:gdLst/>
            <a:ahLst/>
            <a:cxnLst/>
            <a:rect l="l" t="t" r="r" b="b"/>
            <a:pathLst>
              <a:path w="297815" h="310514">
                <a:moveTo>
                  <a:pt x="35495" y="0"/>
                </a:moveTo>
                <a:lnTo>
                  <a:pt x="32270" y="17871"/>
                </a:lnTo>
                <a:lnTo>
                  <a:pt x="25016" y="34249"/>
                </a:lnTo>
                <a:lnTo>
                  <a:pt x="14128" y="48468"/>
                </a:lnTo>
                <a:lnTo>
                  <a:pt x="0" y="59866"/>
                </a:lnTo>
                <a:lnTo>
                  <a:pt x="107470" y="167428"/>
                </a:lnTo>
                <a:lnTo>
                  <a:pt x="86141" y="188782"/>
                </a:lnTo>
                <a:lnTo>
                  <a:pt x="84407" y="194438"/>
                </a:lnTo>
                <a:lnTo>
                  <a:pt x="104128" y="297546"/>
                </a:lnTo>
                <a:lnTo>
                  <a:pt x="110468" y="303153"/>
                </a:lnTo>
                <a:lnTo>
                  <a:pt x="217903" y="309968"/>
                </a:lnTo>
                <a:lnTo>
                  <a:pt x="225667" y="302668"/>
                </a:lnTo>
                <a:lnTo>
                  <a:pt x="226299" y="284041"/>
                </a:lnTo>
                <a:lnTo>
                  <a:pt x="218998" y="276241"/>
                </a:lnTo>
                <a:lnTo>
                  <a:pt x="133326" y="270880"/>
                </a:lnTo>
                <a:lnTo>
                  <a:pt x="120226" y="202371"/>
                </a:lnTo>
                <a:lnTo>
                  <a:pt x="190543" y="131993"/>
                </a:lnTo>
                <a:lnTo>
                  <a:pt x="258172" y="145779"/>
                </a:lnTo>
                <a:lnTo>
                  <a:pt x="263859" y="231672"/>
                </a:lnTo>
                <a:lnTo>
                  <a:pt x="271932" y="238705"/>
                </a:lnTo>
                <a:lnTo>
                  <a:pt x="290467" y="237469"/>
                </a:lnTo>
                <a:lnTo>
                  <a:pt x="297557" y="229430"/>
                </a:lnTo>
                <a:lnTo>
                  <a:pt x="290888" y="130700"/>
                </a:lnTo>
                <a:lnTo>
                  <a:pt x="290396" y="123140"/>
                </a:lnTo>
                <a:lnTo>
                  <a:pt x="284920" y="116851"/>
                </a:lnTo>
                <a:lnTo>
                  <a:pt x="182856" y="95982"/>
                </a:lnTo>
                <a:lnTo>
                  <a:pt x="177113" y="97711"/>
                </a:lnTo>
                <a:lnTo>
                  <a:pt x="155125" y="119732"/>
                </a:lnTo>
                <a:lnTo>
                  <a:pt x="35495" y="0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9376482" y="2659263"/>
            <a:ext cx="447040" cy="565150"/>
            <a:chOff x="9376482" y="2659263"/>
            <a:chExt cx="447040" cy="565150"/>
          </a:xfrm>
        </p:grpSpPr>
        <p:sp>
          <p:nvSpPr>
            <p:cNvPr id="16" name="object 16"/>
            <p:cNvSpPr/>
            <p:nvPr/>
          </p:nvSpPr>
          <p:spPr>
            <a:xfrm>
              <a:off x="9376474" y="2694571"/>
              <a:ext cx="357505" cy="530225"/>
            </a:xfrm>
            <a:custGeom>
              <a:avLst/>
              <a:gdLst/>
              <a:ahLst/>
              <a:cxnLst/>
              <a:rect l="l" t="t" r="r" b="b"/>
              <a:pathLst>
                <a:path w="357504" h="530225">
                  <a:moveTo>
                    <a:pt x="319646" y="267741"/>
                  </a:moveTo>
                  <a:lnTo>
                    <a:pt x="318211" y="247573"/>
                  </a:lnTo>
                  <a:lnTo>
                    <a:pt x="313956" y="227901"/>
                  </a:lnTo>
                  <a:lnTo>
                    <a:pt x="306959" y="209029"/>
                  </a:lnTo>
                  <a:lnTo>
                    <a:pt x="297332" y="191262"/>
                  </a:lnTo>
                  <a:lnTo>
                    <a:pt x="237883" y="262343"/>
                  </a:lnTo>
                  <a:lnTo>
                    <a:pt x="210959" y="283972"/>
                  </a:lnTo>
                  <a:lnTo>
                    <a:pt x="178943" y="293255"/>
                  </a:lnTo>
                  <a:lnTo>
                    <a:pt x="145783" y="289864"/>
                  </a:lnTo>
                  <a:lnTo>
                    <a:pt x="115430" y="273418"/>
                  </a:lnTo>
                  <a:lnTo>
                    <a:pt x="93814" y="246468"/>
                  </a:lnTo>
                  <a:lnTo>
                    <a:pt x="84531" y="214426"/>
                  </a:lnTo>
                  <a:lnTo>
                    <a:pt x="87922" y="181241"/>
                  </a:lnTo>
                  <a:lnTo>
                    <a:pt x="104355" y="150850"/>
                  </a:lnTo>
                  <a:lnTo>
                    <a:pt x="111404" y="143129"/>
                  </a:lnTo>
                  <a:lnTo>
                    <a:pt x="117602" y="137947"/>
                  </a:lnTo>
                  <a:lnTo>
                    <a:pt x="83159" y="160147"/>
                  </a:lnTo>
                  <a:lnTo>
                    <a:pt x="56870" y="190588"/>
                  </a:lnTo>
                  <a:lnTo>
                    <a:pt x="40106" y="227152"/>
                  </a:lnTo>
                  <a:lnTo>
                    <a:pt x="34201" y="267741"/>
                  </a:lnTo>
                  <a:lnTo>
                    <a:pt x="34201" y="428447"/>
                  </a:lnTo>
                  <a:lnTo>
                    <a:pt x="319646" y="428447"/>
                  </a:lnTo>
                  <a:lnTo>
                    <a:pt x="319646" y="267741"/>
                  </a:lnTo>
                  <a:close/>
                </a:path>
                <a:path w="357504" h="530225">
                  <a:moveTo>
                    <a:pt x="353834" y="495909"/>
                  </a:moveTo>
                  <a:lnTo>
                    <a:pt x="351180" y="482777"/>
                  </a:lnTo>
                  <a:lnTo>
                    <a:pt x="343966" y="472059"/>
                  </a:lnTo>
                  <a:lnTo>
                    <a:pt x="333248" y="464832"/>
                  </a:lnTo>
                  <a:lnTo>
                    <a:pt x="320141" y="462178"/>
                  </a:lnTo>
                  <a:lnTo>
                    <a:pt x="33693" y="462178"/>
                  </a:lnTo>
                  <a:lnTo>
                    <a:pt x="20586" y="464832"/>
                  </a:lnTo>
                  <a:lnTo>
                    <a:pt x="9867" y="472059"/>
                  </a:lnTo>
                  <a:lnTo>
                    <a:pt x="2654" y="482777"/>
                  </a:lnTo>
                  <a:lnTo>
                    <a:pt x="0" y="495909"/>
                  </a:lnTo>
                  <a:lnTo>
                    <a:pt x="0" y="529628"/>
                  </a:lnTo>
                  <a:lnTo>
                    <a:pt x="353834" y="529628"/>
                  </a:lnTo>
                  <a:lnTo>
                    <a:pt x="353834" y="495909"/>
                  </a:lnTo>
                  <a:close/>
                </a:path>
                <a:path w="357504" h="530225">
                  <a:moveTo>
                    <a:pt x="357111" y="80327"/>
                  </a:moveTo>
                  <a:lnTo>
                    <a:pt x="341680" y="68148"/>
                  </a:lnTo>
                  <a:lnTo>
                    <a:pt x="330060" y="52679"/>
                  </a:lnTo>
                  <a:lnTo>
                    <a:pt x="322707" y="34785"/>
                  </a:lnTo>
                  <a:lnTo>
                    <a:pt x="320141" y="15290"/>
                  </a:lnTo>
                  <a:lnTo>
                    <a:pt x="320141" y="10147"/>
                  </a:lnTo>
                  <a:lnTo>
                    <a:pt x="320649" y="5041"/>
                  </a:lnTo>
                  <a:lnTo>
                    <a:pt x="321691" y="0"/>
                  </a:lnTo>
                  <a:lnTo>
                    <a:pt x="198056" y="103555"/>
                  </a:lnTo>
                  <a:lnTo>
                    <a:pt x="198056" y="196507"/>
                  </a:lnTo>
                  <a:lnTo>
                    <a:pt x="196824" y="202844"/>
                  </a:lnTo>
                  <a:lnTo>
                    <a:pt x="193116" y="208432"/>
                  </a:lnTo>
                  <a:lnTo>
                    <a:pt x="187553" y="212128"/>
                  </a:lnTo>
                  <a:lnTo>
                    <a:pt x="181203" y="213360"/>
                  </a:lnTo>
                  <a:lnTo>
                    <a:pt x="174866" y="212128"/>
                  </a:lnTo>
                  <a:lnTo>
                    <a:pt x="169291" y="208432"/>
                  </a:lnTo>
                  <a:lnTo>
                    <a:pt x="165582" y="202844"/>
                  </a:lnTo>
                  <a:lnTo>
                    <a:pt x="164350" y="196507"/>
                  </a:lnTo>
                  <a:lnTo>
                    <a:pt x="165582" y="190157"/>
                  </a:lnTo>
                  <a:lnTo>
                    <a:pt x="198056" y="196507"/>
                  </a:lnTo>
                  <a:lnTo>
                    <a:pt x="198056" y="103555"/>
                  </a:lnTo>
                  <a:lnTo>
                    <a:pt x="131622" y="159181"/>
                  </a:lnTo>
                  <a:lnTo>
                    <a:pt x="116332" y="178320"/>
                  </a:lnTo>
                  <a:lnTo>
                    <a:pt x="109791" y="201053"/>
                  </a:lnTo>
                  <a:lnTo>
                    <a:pt x="112255" y="224586"/>
                  </a:lnTo>
                  <a:lnTo>
                    <a:pt x="123952" y="246126"/>
                  </a:lnTo>
                  <a:lnTo>
                    <a:pt x="143090" y="261429"/>
                  </a:lnTo>
                  <a:lnTo>
                    <a:pt x="165811" y="267970"/>
                  </a:lnTo>
                  <a:lnTo>
                    <a:pt x="189318" y="265506"/>
                  </a:lnTo>
                  <a:lnTo>
                    <a:pt x="210832" y="253796"/>
                  </a:lnTo>
                  <a:lnTo>
                    <a:pt x="213601" y="251460"/>
                  </a:lnTo>
                  <a:lnTo>
                    <a:pt x="216166" y="248894"/>
                  </a:lnTo>
                  <a:lnTo>
                    <a:pt x="245872" y="213360"/>
                  </a:lnTo>
                  <a:lnTo>
                    <a:pt x="274078" y="179641"/>
                  </a:lnTo>
                  <a:lnTo>
                    <a:pt x="357111" y="80327"/>
                  </a:lnTo>
                  <a:close/>
                </a:path>
              </a:pathLst>
            </a:custGeom>
            <a:solidFill>
              <a:srgbClr val="0F3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21889" y="2659263"/>
              <a:ext cx="101095" cy="10118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0801857" y="3222320"/>
            <a:ext cx="1108075" cy="479425"/>
            <a:chOff x="10801857" y="3222320"/>
            <a:chExt cx="1108075" cy="479425"/>
          </a:xfrm>
        </p:grpSpPr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15573" y="3222320"/>
              <a:ext cx="1093952" cy="2746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801857" y="3427221"/>
              <a:ext cx="1071219" cy="274319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0965505" y="2531371"/>
            <a:ext cx="647700" cy="643255"/>
          </a:xfrm>
          <a:custGeom>
            <a:avLst/>
            <a:gdLst/>
            <a:ahLst/>
            <a:cxnLst/>
            <a:rect l="l" t="t" r="r" b="b"/>
            <a:pathLst>
              <a:path w="647700" h="643255">
                <a:moveTo>
                  <a:pt x="60243" y="177049"/>
                </a:moveTo>
                <a:lnTo>
                  <a:pt x="15060" y="177049"/>
                </a:lnTo>
                <a:lnTo>
                  <a:pt x="15060" y="643182"/>
                </a:lnTo>
                <a:lnTo>
                  <a:pt x="391580" y="643182"/>
                </a:lnTo>
                <a:lnTo>
                  <a:pt x="391580" y="512386"/>
                </a:lnTo>
                <a:lnTo>
                  <a:pt x="632603" y="512386"/>
                </a:lnTo>
                <a:lnTo>
                  <a:pt x="632603" y="418960"/>
                </a:lnTo>
                <a:lnTo>
                  <a:pt x="60243" y="418960"/>
                </a:lnTo>
                <a:lnTo>
                  <a:pt x="60243" y="297506"/>
                </a:lnTo>
                <a:lnTo>
                  <a:pt x="512085" y="297506"/>
                </a:lnTo>
                <a:lnTo>
                  <a:pt x="512085" y="260136"/>
                </a:lnTo>
                <a:lnTo>
                  <a:pt x="60243" y="260136"/>
                </a:lnTo>
                <a:lnTo>
                  <a:pt x="60243" y="177049"/>
                </a:lnTo>
                <a:close/>
              </a:path>
              <a:path w="647700" h="643255">
                <a:moveTo>
                  <a:pt x="632603" y="512386"/>
                </a:moveTo>
                <a:lnTo>
                  <a:pt x="466884" y="512386"/>
                </a:lnTo>
                <a:lnTo>
                  <a:pt x="466884" y="643182"/>
                </a:lnTo>
                <a:lnTo>
                  <a:pt x="632603" y="643182"/>
                </a:lnTo>
                <a:lnTo>
                  <a:pt x="632603" y="512386"/>
                </a:lnTo>
                <a:close/>
              </a:path>
              <a:path w="647700" h="643255">
                <a:moveTo>
                  <a:pt x="165668" y="297506"/>
                </a:moveTo>
                <a:lnTo>
                  <a:pt x="135547" y="297506"/>
                </a:lnTo>
                <a:lnTo>
                  <a:pt x="135547" y="418960"/>
                </a:lnTo>
                <a:lnTo>
                  <a:pt x="165668" y="418960"/>
                </a:lnTo>
                <a:lnTo>
                  <a:pt x="165668" y="297506"/>
                </a:lnTo>
                <a:close/>
              </a:path>
              <a:path w="647700" h="643255">
                <a:moveTo>
                  <a:pt x="271094" y="297506"/>
                </a:moveTo>
                <a:lnTo>
                  <a:pt x="240972" y="297506"/>
                </a:lnTo>
                <a:lnTo>
                  <a:pt x="240972" y="418960"/>
                </a:lnTo>
                <a:lnTo>
                  <a:pt x="271094" y="418960"/>
                </a:lnTo>
                <a:lnTo>
                  <a:pt x="271094" y="297506"/>
                </a:lnTo>
                <a:close/>
              </a:path>
              <a:path w="647700" h="643255">
                <a:moveTo>
                  <a:pt x="391580" y="297506"/>
                </a:moveTo>
                <a:lnTo>
                  <a:pt x="346398" y="297506"/>
                </a:lnTo>
                <a:lnTo>
                  <a:pt x="346398" y="418960"/>
                </a:lnTo>
                <a:lnTo>
                  <a:pt x="391580" y="418960"/>
                </a:lnTo>
                <a:lnTo>
                  <a:pt x="391580" y="297506"/>
                </a:lnTo>
                <a:close/>
              </a:path>
              <a:path w="647700" h="643255">
                <a:moveTo>
                  <a:pt x="512085" y="297506"/>
                </a:moveTo>
                <a:lnTo>
                  <a:pt x="466903" y="297506"/>
                </a:lnTo>
                <a:lnTo>
                  <a:pt x="466903" y="418960"/>
                </a:lnTo>
                <a:lnTo>
                  <a:pt x="512085" y="418960"/>
                </a:lnTo>
                <a:lnTo>
                  <a:pt x="512085" y="297506"/>
                </a:lnTo>
                <a:close/>
              </a:path>
              <a:path w="647700" h="643255">
                <a:moveTo>
                  <a:pt x="647600" y="234273"/>
                </a:moveTo>
                <a:lnTo>
                  <a:pt x="512085" y="234273"/>
                </a:lnTo>
                <a:lnTo>
                  <a:pt x="587420" y="251253"/>
                </a:lnTo>
                <a:lnTo>
                  <a:pt x="587420" y="418960"/>
                </a:lnTo>
                <a:lnTo>
                  <a:pt x="632603" y="418960"/>
                </a:lnTo>
                <a:lnTo>
                  <a:pt x="632602" y="261452"/>
                </a:lnTo>
                <a:lnTo>
                  <a:pt x="647600" y="261452"/>
                </a:lnTo>
                <a:lnTo>
                  <a:pt x="647600" y="234273"/>
                </a:lnTo>
                <a:close/>
              </a:path>
              <a:path w="647700" h="643255">
                <a:moveTo>
                  <a:pt x="647600" y="261452"/>
                </a:moveTo>
                <a:lnTo>
                  <a:pt x="632602" y="261452"/>
                </a:lnTo>
                <a:lnTo>
                  <a:pt x="647600" y="264839"/>
                </a:lnTo>
                <a:lnTo>
                  <a:pt x="647600" y="261452"/>
                </a:lnTo>
                <a:close/>
              </a:path>
              <a:path w="647700" h="643255">
                <a:moveTo>
                  <a:pt x="165668" y="140333"/>
                </a:moveTo>
                <a:lnTo>
                  <a:pt x="135547" y="140333"/>
                </a:lnTo>
                <a:lnTo>
                  <a:pt x="135547" y="260136"/>
                </a:lnTo>
                <a:lnTo>
                  <a:pt x="165668" y="260136"/>
                </a:lnTo>
                <a:lnTo>
                  <a:pt x="165668" y="140333"/>
                </a:lnTo>
                <a:close/>
              </a:path>
              <a:path w="647700" h="643255">
                <a:moveTo>
                  <a:pt x="271093" y="108210"/>
                </a:moveTo>
                <a:lnTo>
                  <a:pt x="240972" y="108210"/>
                </a:lnTo>
                <a:lnTo>
                  <a:pt x="240972" y="260136"/>
                </a:lnTo>
                <a:lnTo>
                  <a:pt x="271094" y="260136"/>
                </a:lnTo>
                <a:lnTo>
                  <a:pt x="271093" y="108210"/>
                </a:lnTo>
                <a:close/>
              </a:path>
              <a:path w="647700" h="643255">
                <a:moveTo>
                  <a:pt x="391580" y="76079"/>
                </a:moveTo>
                <a:lnTo>
                  <a:pt x="346397" y="76079"/>
                </a:lnTo>
                <a:lnTo>
                  <a:pt x="346397" y="260136"/>
                </a:lnTo>
                <a:lnTo>
                  <a:pt x="391580" y="260136"/>
                </a:lnTo>
                <a:lnTo>
                  <a:pt x="391580" y="76079"/>
                </a:lnTo>
                <a:close/>
              </a:path>
              <a:path w="647700" h="643255">
                <a:moveTo>
                  <a:pt x="452099" y="163759"/>
                </a:moveTo>
                <a:lnTo>
                  <a:pt x="451823" y="165659"/>
                </a:lnTo>
                <a:lnTo>
                  <a:pt x="451823" y="220671"/>
                </a:lnTo>
                <a:lnTo>
                  <a:pt x="466902" y="224074"/>
                </a:lnTo>
                <a:lnTo>
                  <a:pt x="466903" y="260136"/>
                </a:lnTo>
                <a:lnTo>
                  <a:pt x="512085" y="260136"/>
                </a:lnTo>
                <a:lnTo>
                  <a:pt x="512085" y="234273"/>
                </a:lnTo>
                <a:lnTo>
                  <a:pt x="647600" y="234273"/>
                </a:lnTo>
                <a:lnTo>
                  <a:pt x="647600" y="207864"/>
                </a:lnTo>
                <a:lnTo>
                  <a:pt x="452099" y="163759"/>
                </a:lnTo>
                <a:close/>
              </a:path>
              <a:path w="647700" h="643255">
                <a:moveTo>
                  <a:pt x="406640" y="0"/>
                </a:moveTo>
                <a:lnTo>
                  <a:pt x="0" y="123913"/>
                </a:lnTo>
                <a:lnTo>
                  <a:pt x="0" y="181635"/>
                </a:lnTo>
                <a:lnTo>
                  <a:pt x="15060" y="177049"/>
                </a:lnTo>
                <a:lnTo>
                  <a:pt x="60243" y="177049"/>
                </a:lnTo>
                <a:lnTo>
                  <a:pt x="60243" y="163284"/>
                </a:lnTo>
                <a:lnTo>
                  <a:pt x="135547" y="140333"/>
                </a:lnTo>
                <a:lnTo>
                  <a:pt x="165668" y="140333"/>
                </a:lnTo>
                <a:lnTo>
                  <a:pt x="165668" y="131154"/>
                </a:lnTo>
                <a:lnTo>
                  <a:pt x="240972" y="108210"/>
                </a:lnTo>
                <a:lnTo>
                  <a:pt x="271093" y="108210"/>
                </a:lnTo>
                <a:lnTo>
                  <a:pt x="271093" y="99031"/>
                </a:lnTo>
                <a:lnTo>
                  <a:pt x="346397" y="76079"/>
                </a:lnTo>
                <a:lnTo>
                  <a:pt x="391580" y="76079"/>
                </a:lnTo>
                <a:lnTo>
                  <a:pt x="391580" y="62315"/>
                </a:lnTo>
                <a:lnTo>
                  <a:pt x="406640" y="57729"/>
                </a:lnTo>
                <a:lnTo>
                  <a:pt x="406640" y="0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4785105" y="5138877"/>
            <a:ext cx="2290445" cy="1494790"/>
            <a:chOff x="4785105" y="5138877"/>
            <a:chExt cx="2290445" cy="149479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4018" y="5138877"/>
              <a:ext cx="1406270" cy="2746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22265" y="5343753"/>
              <a:ext cx="2014982" cy="27431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12993" y="5546445"/>
              <a:ext cx="1031316" cy="27431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225541" y="5749137"/>
              <a:ext cx="1396745" cy="2743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85105" y="5953353"/>
              <a:ext cx="2290318" cy="2743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62118" y="6156045"/>
              <a:ext cx="1329436" cy="27432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32349" y="6358432"/>
              <a:ext cx="2142998" cy="274624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86071" y="4417607"/>
            <a:ext cx="91667" cy="95616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5511305" y="4436021"/>
            <a:ext cx="719455" cy="653415"/>
          </a:xfrm>
          <a:custGeom>
            <a:avLst/>
            <a:gdLst/>
            <a:ahLst/>
            <a:cxnLst/>
            <a:rect l="l" t="t" r="r" b="b"/>
            <a:pathLst>
              <a:path w="719454" h="653414">
                <a:moveTo>
                  <a:pt x="385889" y="510679"/>
                </a:moveTo>
                <a:lnTo>
                  <a:pt x="372745" y="510679"/>
                </a:lnTo>
                <a:lnTo>
                  <a:pt x="372745" y="409473"/>
                </a:lnTo>
                <a:lnTo>
                  <a:pt x="306971" y="409473"/>
                </a:lnTo>
                <a:lnTo>
                  <a:pt x="306971" y="437070"/>
                </a:lnTo>
                <a:lnTo>
                  <a:pt x="346430" y="437070"/>
                </a:lnTo>
                <a:lnTo>
                  <a:pt x="346430" y="510679"/>
                </a:lnTo>
                <a:lnTo>
                  <a:pt x="241173" y="510679"/>
                </a:lnTo>
                <a:lnTo>
                  <a:pt x="241173" y="437070"/>
                </a:lnTo>
                <a:lnTo>
                  <a:pt x="263118" y="437070"/>
                </a:lnTo>
                <a:lnTo>
                  <a:pt x="263118" y="409473"/>
                </a:lnTo>
                <a:lnTo>
                  <a:pt x="241173" y="409473"/>
                </a:lnTo>
                <a:lnTo>
                  <a:pt x="241173" y="354253"/>
                </a:lnTo>
                <a:lnTo>
                  <a:pt x="289509" y="354253"/>
                </a:lnTo>
                <a:lnTo>
                  <a:pt x="298234" y="326656"/>
                </a:lnTo>
                <a:lnTo>
                  <a:pt x="241173" y="326656"/>
                </a:lnTo>
                <a:lnTo>
                  <a:pt x="241173" y="243840"/>
                </a:lnTo>
                <a:lnTo>
                  <a:pt x="324497" y="243840"/>
                </a:lnTo>
                <a:lnTo>
                  <a:pt x="350748" y="216242"/>
                </a:lnTo>
                <a:lnTo>
                  <a:pt x="214858" y="216242"/>
                </a:lnTo>
                <a:lnTo>
                  <a:pt x="214858" y="538289"/>
                </a:lnTo>
                <a:lnTo>
                  <a:pt x="385889" y="538289"/>
                </a:lnTo>
                <a:lnTo>
                  <a:pt x="385889" y="510679"/>
                </a:lnTo>
                <a:close/>
              </a:path>
              <a:path w="719454" h="653414">
                <a:moveTo>
                  <a:pt x="609523" y="216242"/>
                </a:moveTo>
                <a:lnTo>
                  <a:pt x="535495" y="216242"/>
                </a:lnTo>
                <a:lnTo>
                  <a:pt x="509193" y="243840"/>
                </a:lnTo>
                <a:lnTo>
                  <a:pt x="583222" y="243840"/>
                </a:lnTo>
                <a:lnTo>
                  <a:pt x="583222" y="326656"/>
                </a:lnTo>
                <a:lnTo>
                  <a:pt x="447268" y="326656"/>
                </a:lnTo>
                <a:lnTo>
                  <a:pt x="447268" y="354253"/>
                </a:lnTo>
                <a:lnTo>
                  <a:pt x="583222" y="354253"/>
                </a:lnTo>
                <a:lnTo>
                  <a:pt x="583222" y="409473"/>
                </a:lnTo>
                <a:lnTo>
                  <a:pt x="561289" y="409473"/>
                </a:lnTo>
                <a:lnTo>
                  <a:pt x="561289" y="437070"/>
                </a:lnTo>
                <a:lnTo>
                  <a:pt x="583222" y="437070"/>
                </a:lnTo>
                <a:lnTo>
                  <a:pt x="583222" y="510679"/>
                </a:lnTo>
                <a:lnTo>
                  <a:pt x="477977" y="510679"/>
                </a:lnTo>
                <a:lnTo>
                  <a:pt x="477977" y="437070"/>
                </a:lnTo>
                <a:lnTo>
                  <a:pt x="517448" y="437070"/>
                </a:lnTo>
                <a:lnTo>
                  <a:pt x="517448" y="409473"/>
                </a:lnTo>
                <a:lnTo>
                  <a:pt x="451662" y="409473"/>
                </a:lnTo>
                <a:lnTo>
                  <a:pt x="451675" y="510679"/>
                </a:lnTo>
                <a:lnTo>
                  <a:pt x="438518" y="510679"/>
                </a:lnTo>
                <a:lnTo>
                  <a:pt x="438518" y="538289"/>
                </a:lnTo>
                <a:lnTo>
                  <a:pt x="609523" y="538289"/>
                </a:lnTo>
                <a:lnTo>
                  <a:pt x="609523" y="216242"/>
                </a:lnTo>
                <a:close/>
              </a:path>
              <a:path w="719454" h="653414">
                <a:moveTo>
                  <a:pt x="617829" y="90754"/>
                </a:moveTo>
                <a:lnTo>
                  <a:pt x="562495" y="32702"/>
                </a:lnTo>
                <a:lnTo>
                  <a:pt x="400138" y="203390"/>
                </a:lnTo>
                <a:lnTo>
                  <a:pt x="400138" y="284175"/>
                </a:lnTo>
                <a:lnTo>
                  <a:pt x="398691" y="292646"/>
                </a:lnTo>
                <a:lnTo>
                  <a:pt x="394093" y="300151"/>
                </a:lnTo>
                <a:lnTo>
                  <a:pt x="393649" y="300621"/>
                </a:lnTo>
                <a:lnTo>
                  <a:pt x="356882" y="313334"/>
                </a:lnTo>
                <a:lnTo>
                  <a:pt x="350405" y="306514"/>
                </a:lnTo>
                <a:lnTo>
                  <a:pt x="362496" y="267957"/>
                </a:lnTo>
                <a:lnTo>
                  <a:pt x="369874" y="263080"/>
                </a:lnTo>
                <a:lnTo>
                  <a:pt x="378167" y="261543"/>
                </a:lnTo>
                <a:lnTo>
                  <a:pt x="386410" y="263309"/>
                </a:lnTo>
                <a:lnTo>
                  <a:pt x="393649" y="268401"/>
                </a:lnTo>
                <a:lnTo>
                  <a:pt x="398449" y="275755"/>
                </a:lnTo>
                <a:lnTo>
                  <a:pt x="400138" y="284175"/>
                </a:lnTo>
                <a:lnTo>
                  <a:pt x="400138" y="203390"/>
                </a:lnTo>
                <a:lnTo>
                  <a:pt x="347370" y="258864"/>
                </a:lnTo>
                <a:lnTo>
                  <a:pt x="320103" y="345059"/>
                </a:lnTo>
                <a:lnTo>
                  <a:pt x="402717" y="316471"/>
                </a:lnTo>
                <a:lnTo>
                  <a:pt x="405701" y="313334"/>
                </a:lnTo>
                <a:lnTo>
                  <a:pt x="455066" y="261543"/>
                </a:lnTo>
                <a:lnTo>
                  <a:pt x="617829" y="90754"/>
                </a:lnTo>
                <a:close/>
              </a:path>
              <a:path w="719454" h="653414">
                <a:moveTo>
                  <a:pt x="719137" y="92024"/>
                </a:moveTo>
                <a:lnTo>
                  <a:pt x="653897" y="92024"/>
                </a:lnTo>
                <a:lnTo>
                  <a:pt x="601268" y="147231"/>
                </a:lnTo>
                <a:lnTo>
                  <a:pt x="666521" y="147231"/>
                </a:lnTo>
                <a:lnTo>
                  <a:pt x="666521" y="598093"/>
                </a:lnTo>
                <a:lnTo>
                  <a:pt x="153250" y="598093"/>
                </a:lnTo>
                <a:lnTo>
                  <a:pt x="155282" y="592137"/>
                </a:lnTo>
                <a:lnTo>
                  <a:pt x="156654" y="585965"/>
                </a:lnTo>
                <a:lnTo>
                  <a:pt x="157353" y="579691"/>
                </a:lnTo>
                <a:lnTo>
                  <a:pt x="157861" y="570484"/>
                </a:lnTo>
                <a:lnTo>
                  <a:pt x="157861" y="542886"/>
                </a:lnTo>
                <a:lnTo>
                  <a:pt x="157861" y="492506"/>
                </a:lnTo>
                <a:lnTo>
                  <a:pt x="157861" y="147231"/>
                </a:lnTo>
                <a:lnTo>
                  <a:pt x="416394" y="147231"/>
                </a:lnTo>
                <a:lnTo>
                  <a:pt x="468922" y="92024"/>
                </a:lnTo>
                <a:lnTo>
                  <a:pt x="157861" y="92024"/>
                </a:lnTo>
                <a:lnTo>
                  <a:pt x="157861" y="82816"/>
                </a:lnTo>
                <a:lnTo>
                  <a:pt x="152552" y="55219"/>
                </a:lnTo>
                <a:lnTo>
                  <a:pt x="151650" y="50584"/>
                </a:lnTo>
                <a:lnTo>
                  <a:pt x="134747" y="24257"/>
                </a:lnTo>
                <a:lnTo>
                  <a:pt x="109651" y="6502"/>
                </a:lnTo>
                <a:lnTo>
                  <a:pt x="105244" y="5575"/>
                </a:lnTo>
                <a:lnTo>
                  <a:pt x="105244" y="82816"/>
                </a:lnTo>
                <a:lnTo>
                  <a:pt x="105244" y="492506"/>
                </a:lnTo>
                <a:lnTo>
                  <a:pt x="105244" y="570484"/>
                </a:lnTo>
                <a:lnTo>
                  <a:pt x="103174" y="581228"/>
                </a:lnTo>
                <a:lnTo>
                  <a:pt x="97536" y="590003"/>
                </a:lnTo>
                <a:lnTo>
                  <a:pt x="89179" y="595922"/>
                </a:lnTo>
                <a:lnTo>
                  <a:pt x="78930" y="598093"/>
                </a:lnTo>
                <a:lnTo>
                  <a:pt x="68694" y="595922"/>
                </a:lnTo>
                <a:lnTo>
                  <a:pt x="60325" y="590003"/>
                </a:lnTo>
                <a:lnTo>
                  <a:pt x="54686" y="581228"/>
                </a:lnTo>
                <a:lnTo>
                  <a:pt x="52616" y="570484"/>
                </a:lnTo>
                <a:lnTo>
                  <a:pt x="54686" y="559739"/>
                </a:lnTo>
                <a:lnTo>
                  <a:pt x="97536" y="550964"/>
                </a:lnTo>
                <a:lnTo>
                  <a:pt x="105244" y="570484"/>
                </a:lnTo>
                <a:lnTo>
                  <a:pt x="105244" y="492506"/>
                </a:lnTo>
                <a:lnTo>
                  <a:pt x="92240" y="488886"/>
                </a:lnTo>
                <a:lnTo>
                  <a:pt x="78930" y="487680"/>
                </a:lnTo>
                <a:lnTo>
                  <a:pt x="65620" y="488886"/>
                </a:lnTo>
                <a:lnTo>
                  <a:pt x="52616" y="492506"/>
                </a:lnTo>
                <a:lnTo>
                  <a:pt x="52616" y="82816"/>
                </a:lnTo>
                <a:lnTo>
                  <a:pt x="54686" y="72072"/>
                </a:lnTo>
                <a:lnTo>
                  <a:pt x="60325" y="63296"/>
                </a:lnTo>
                <a:lnTo>
                  <a:pt x="68694" y="57391"/>
                </a:lnTo>
                <a:lnTo>
                  <a:pt x="78930" y="55219"/>
                </a:lnTo>
                <a:lnTo>
                  <a:pt x="89179" y="57391"/>
                </a:lnTo>
                <a:lnTo>
                  <a:pt x="97536" y="63296"/>
                </a:lnTo>
                <a:lnTo>
                  <a:pt x="103174" y="72072"/>
                </a:lnTo>
                <a:lnTo>
                  <a:pt x="105244" y="82816"/>
                </a:lnTo>
                <a:lnTo>
                  <a:pt x="105244" y="5575"/>
                </a:lnTo>
                <a:lnTo>
                  <a:pt x="48209" y="6502"/>
                </a:lnTo>
                <a:lnTo>
                  <a:pt x="6210" y="50584"/>
                </a:lnTo>
                <a:lnTo>
                  <a:pt x="0" y="82816"/>
                </a:lnTo>
                <a:lnTo>
                  <a:pt x="0" y="570484"/>
                </a:lnTo>
                <a:lnTo>
                  <a:pt x="8572" y="607885"/>
                </a:lnTo>
                <a:lnTo>
                  <a:pt x="47739" y="646442"/>
                </a:lnTo>
                <a:lnTo>
                  <a:pt x="75069" y="653097"/>
                </a:lnTo>
                <a:lnTo>
                  <a:pt x="75069" y="653300"/>
                </a:lnTo>
                <a:lnTo>
                  <a:pt x="719137" y="653300"/>
                </a:lnTo>
                <a:lnTo>
                  <a:pt x="719137" y="598093"/>
                </a:lnTo>
                <a:lnTo>
                  <a:pt x="719137" y="92024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6786626" y="3189477"/>
            <a:ext cx="1985010" cy="884555"/>
            <a:chOff x="6786626" y="3189477"/>
            <a:chExt cx="1985010" cy="884555"/>
          </a:xfrm>
        </p:grpSpPr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33514" y="3189477"/>
              <a:ext cx="1488440" cy="27432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961886" y="3393643"/>
              <a:ext cx="1633347" cy="2746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86626" y="3596081"/>
              <a:ext cx="1984882" cy="2746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304786" y="3799331"/>
              <a:ext cx="901826" cy="274319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7460360" y="2516251"/>
            <a:ext cx="5276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35" dirty="0">
                <a:solidFill>
                  <a:srgbClr val="0F395E"/>
                </a:solidFill>
                <a:latin typeface="Arial"/>
                <a:cs typeface="Arial"/>
              </a:rPr>
              <a:t>%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910193" y="5152897"/>
            <a:ext cx="1598930" cy="1494155"/>
            <a:chOff x="8910193" y="5152897"/>
            <a:chExt cx="1598930" cy="1494155"/>
          </a:xfrm>
        </p:grpSpPr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910193" y="5152897"/>
              <a:ext cx="1598549" cy="27431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977249" y="5357164"/>
              <a:ext cx="1474851" cy="27431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243949" y="5559856"/>
              <a:ext cx="929982" cy="27432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931529" y="5762243"/>
              <a:ext cx="1560956" cy="2746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065641" y="5966459"/>
              <a:ext cx="1285367" cy="2746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114409" y="6169761"/>
              <a:ext cx="1190701" cy="27432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291193" y="6372453"/>
              <a:ext cx="782383" cy="274320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11571731" y="6295644"/>
            <a:ext cx="620395" cy="562610"/>
            <a:chOff x="11571731" y="6295644"/>
            <a:chExt cx="620395" cy="562610"/>
          </a:xfrm>
        </p:grpSpPr>
        <p:pic>
          <p:nvPicPr>
            <p:cNvPr id="47" name="object 4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878944" y="6443776"/>
              <a:ext cx="281025" cy="36576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1571731" y="6295644"/>
              <a:ext cx="620395" cy="562610"/>
            </a:xfrm>
            <a:custGeom>
              <a:avLst/>
              <a:gdLst/>
              <a:ahLst/>
              <a:cxnLst/>
              <a:rect l="l" t="t" r="r" b="b"/>
              <a:pathLst>
                <a:path w="620395" h="562609">
                  <a:moveTo>
                    <a:pt x="375666" y="0"/>
                  </a:moveTo>
                  <a:lnTo>
                    <a:pt x="328534" y="2926"/>
                  </a:lnTo>
                  <a:lnTo>
                    <a:pt x="283152" y="11472"/>
                  </a:lnTo>
                  <a:lnTo>
                    <a:pt x="239872" y="25285"/>
                  </a:lnTo>
                  <a:lnTo>
                    <a:pt x="199044" y="44014"/>
                  </a:lnTo>
                  <a:lnTo>
                    <a:pt x="161020" y="67305"/>
                  </a:lnTo>
                  <a:lnTo>
                    <a:pt x="126153" y="94807"/>
                  </a:lnTo>
                  <a:lnTo>
                    <a:pt x="94794" y="126169"/>
                  </a:lnTo>
                  <a:lnTo>
                    <a:pt x="67294" y="161037"/>
                  </a:lnTo>
                  <a:lnTo>
                    <a:pt x="44006" y="199061"/>
                  </a:lnTo>
                  <a:lnTo>
                    <a:pt x="25281" y="239887"/>
                  </a:lnTo>
                  <a:lnTo>
                    <a:pt x="11470" y="283165"/>
                  </a:lnTo>
                  <a:lnTo>
                    <a:pt x="2926" y="328542"/>
                  </a:lnTo>
                  <a:lnTo>
                    <a:pt x="0" y="375665"/>
                  </a:lnTo>
                  <a:lnTo>
                    <a:pt x="2926" y="422788"/>
                  </a:lnTo>
                  <a:lnTo>
                    <a:pt x="11470" y="468164"/>
                  </a:lnTo>
                  <a:lnTo>
                    <a:pt x="25281" y="511441"/>
                  </a:lnTo>
                  <a:lnTo>
                    <a:pt x="44006" y="552268"/>
                  </a:lnTo>
                  <a:lnTo>
                    <a:pt x="50183" y="562352"/>
                  </a:lnTo>
                  <a:lnTo>
                    <a:pt x="620268" y="562352"/>
                  </a:lnTo>
                  <a:lnTo>
                    <a:pt x="620268" y="90934"/>
                  </a:lnTo>
                  <a:lnTo>
                    <a:pt x="590311" y="67305"/>
                  </a:lnTo>
                  <a:lnTo>
                    <a:pt x="552287" y="44014"/>
                  </a:lnTo>
                  <a:lnTo>
                    <a:pt x="511459" y="25285"/>
                  </a:lnTo>
                  <a:lnTo>
                    <a:pt x="468179" y="11472"/>
                  </a:lnTo>
                  <a:lnTo>
                    <a:pt x="422797" y="2926"/>
                  </a:lnTo>
                  <a:lnTo>
                    <a:pt x="375666" y="0"/>
                  </a:lnTo>
                  <a:close/>
                </a:path>
              </a:pathLst>
            </a:custGeom>
            <a:solidFill>
              <a:srgbClr val="2D6E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786079" y="627252"/>
            <a:ext cx="11305540" cy="914400"/>
            <a:chOff x="786079" y="627252"/>
            <a:chExt cx="11305540" cy="914400"/>
          </a:xfrm>
        </p:grpSpPr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86079" y="627252"/>
              <a:ext cx="11305540" cy="3048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89939" y="932052"/>
              <a:ext cx="10898886" cy="30480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301241" y="1236852"/>
              <a:ext cx="10733278" cy="304800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5257800" y="1740407"/>
            <a:ext cx="6659880" cy="591820"/>
            <a:chOff x="5257800" y="1740407"/>
            <a:chExt cx="6659880" cy="591820"/>
          </a:xfrm>
        </p:grpSpPr>
        <p:sp>
          <p:nvSpPr>
            <p:cNvPr id="58" name="object 58"/>
            <p:cNvSpPr/>
            <p:nvPr/>
          </p:nvSpPr>
          <p:spPr>
            <a:xfrm>
              <a:off x="5257800" y="1740407"/>
              <a:ext cx="6659880" cy="591820"/>
            </a:xfrm>
            <a:custGeom>
              <a:avLst/>
              <a:gdLst/>
              <a:ahLst/>
              <a:cxnLst/>
              <a:rect l="l" t="t" r="r" b="b"/>
              <a:pathLst>
                <a:path w="6659880" h="591819">
                  <a:moveTo>
                    <a:pt x="6561328" y="0"/>
                  </a:moveTo>
                  <a:lnTo>
                    <a:pt x="98551" y="0"/>
                  </a:lnTo>
                  <a:lnTo>
                    <a:pt x="60168" y="7737"/>
                  </a:lnTo>
                  <a:lnTo>
                    <a:pt x="28844" y="28844"/>
                  </a:lnTo>
                  <a:lnTo>
                    <a:pt x="7737" y="60168"/>
                  </a:lnTo>
                  <a:lnTo>
                    <a:pt x="0" y="98551"/>
                  </a:lnTo>
                  <a:lnTo>
                    <a:pt x="0" y="492759"/>
                  </a:lnTo>
                  <a:lnTo>
                    <a:pt x="7737" y="531143"/>
                  </a:lnTo>
                  <a:lnTo>
                    <a:pt x="28844" y="562467"/>
                  </a:lnTo>
                  <a:lnTo>
                    <a:pt x="60168" y="583574"/>
                  </a:lnTo>
                  <a:lnTo>
                    <a:pt x="98551" y="591312"/>
                  </a:lnTo>
                  <a:lnTo>
                    <a:pt x="6561328" y="591312"/>
                  </a:lnTo>
                  <a:lnTo>
                    <a:pt x="6599711" y="583574"/>
                  </a:lnTo>
                  <a:lnTo>
                    <a:pt x="6631035" y="562467"/>
                  </a:lnTo>
                  <a:lnTo>
                    <a:pt x="6652142" y="531143"/>
                  </a:lnTo>
                  <a:lnTo>
                    <a:pt x="6659880" y="492759"/>
                  </a:lnTo>
                  <a:lnTo>
                    <a:pt x="6659880" y="98551"/>
                  </a:lnTo>
                  <a:lnTo>
                    <a:pt x="6652142" y="60168"/>
                  </a:lnTo>
                  <a:lnTo>
                    <a:pt x="6631035" y="28844"/>
                  </a:lnTo>
                  <a:lnTo>
                    <a:pt x="6599711" y="7737"/>
                  </a:lnTo>
                  <a:lnTo>
                    <a:pt x="6561328" y="0"/>
                  </a:lnTo>
                  <a:close/>
                </a:path>
              </a:pathLst>
            </a:custGeom>
            <a:solidFill>
              <a:srgbClr val="1B456B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955791" y="1847722"/>
              <a:ext cx="5557773" cy="304800"/>
            </a:xfrm>
            <a:prstGeom prst="rect">
              <a:avLst/>
            </a:prstGeom>
          </p:spPr>
        </p:pic>
      </p:grpSp>
      <p:grpSp>
        <p:nvGrpSpPr>
          <p:cNvPr id="60" name="object 60"/>
          <p:cNvGrpSpPr/>
          <p:nvPr/>
        </p:nvGrpSpPr>
        <p:grpSpPr>
          <a:xfrm>
            <a:off x="7058279" y="4329684"/>
            <a:ext cx="1678305" cy="1504950"/>
            <a:chOff x="7058279" y="4329684"/>
            <a:chExt cx="1678305" cy="1504950"/>
          </a:xfrm>
        </p:grpSpPr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428611" y="5152898"/>
              <a:ext cx="934720" cy="2743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058279" y="5357164"/>
              <a:ext cx="1678177" cy="274319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722743" y="5559856"/>
              <a:ext cx="297179" cy="27432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7499490" y="4329684"/>
              <a:ext cx="716915" cy="784860"/>
            </a:xfrm>
            <a:custGeom>
              <a:avLst/>
              <a:gdLst/>
              <a:ahLst/>
              <a:cxnLst/>
              <a:rect l="l" t="t" r="r" b="b"/>
              <a:pathLst>
                <a:path w="716915" h="784860">
                  <a:moveTo>
                    <a:pt x="120751" y="262699"/>
                  </a:moveTo>
                  <a:lnTo>
                    <a:pt x="111239" y="244221"/>
                  </a:lnTo>
                  <a:lnTo>
                    <a:pt x="93218" y="230060"/>
                  </a:lnTo>
                  <a:lnTo>
                    <a:pt x="71056" y="223354"/>
                  </a:lnTo>
                  <a:lnTo>
                    <a:pt x="47955" y="224104"/>
                  </a:lnTo>
                  <a:lnTo>
                    <a:pt x="27165" y="232283"/>
                  </a:lnTo>
                  <a:lnTo>
                    <a:pt x="9436" y="244538"/>
                  </a:lnTo>
                  <a:lnTo>
                    <a:pt x="533" y="261658"/>
                  </a:lnTo>
                  <a:lnTo>
                    <a:pt x="0" y="281012"/>
                  </a:lnTo>
                  <a:lnTo>
                    <a:pt x="7353" y="299974"/>
                  </a:lnTo>
                  <a:lnTo>
                    <a:pt x="25438" y="314223"/>
                  </a:lnTo>
                  <a:lnTo>
                    <a:pt x="48145" y="320967"/>
                  </a:lnTo>
                  <a:lnTo>
                    <a:pt x="72707" y="320230"/>
                  </a:lnTo>
                  <a:lnTo>
                    <a:pt x="96380" y="312039"/>
                  </a:lnTo>
                  <a:lnTo>
                    <a:pt x="111925" y="298069"/>
                  </a:lnTo>
                  <a:lnTo>
                    <a:pt x="120523" y="281139"/>
                  </a:lnTo>
                  <a:lnTo>
                    <a:pt x="120751" y="262699"/>
                  </a:lnTo>
                  <a:close/>
                </a:path>
                <a:path w="716915" h="784860">
                  <a:moveTo>
                    <a:pt x="413118" y="515112"/>
                  </a:moveTo>
                  <a:lnTo>
                    <a:pt x="408165" y="507111"/>
                  </a:lnTo>
                  <a:lnTo>
                    <a:pt x="403212" y="503174"/>
                  </a:lnTo>
                  <a:lnTo>
                    <a:pt x="398259" y="495173"/>
                  </a:lnTo>
                  <a:lnTo>
                    <a:pt x="393306" y="491109"/>
                  </a:lnTo>
                  <a:lnTo>
                    <a:pt x="383400" y="491109"/>
                  </a:lnTo>
                  <a:lnTo>
                    <a:pt x="274561" y="479171"/>
                  </a:lnTo>
                  <a:lnTo>
                    <a:pt x="234937" y="427482"/>
                  </a:lnTo>
                  <a:lnTo>
                    <a:pt x="272084" y="436664"/>
                  </a:lnTo>
                  <a:lnTo>
                    <a:pt x="305511" y="441375"/>
                  </a:lnTo>
                  <a:lnTo>
                    <a:pt x="329653" y="443115"/>
                  </a:lnTo>
                  <a:lnTo>
                    <a:pt x="338950" y="443357"/>
                  </a:lnTo>
                  <a:lnTo>
                    <a:pt x="351866" y="441312"/>
                  </a:lnTo>
                  <a:lnTo>
                    <a:pt x="361124" y="435902"/>
                  </a:lnTo>
                  <a:lnTo>
                    <a:pt x="366674" y="428256"/>
                  </a:lnTo>
                  <a:lnTo>
                    <a:pt x="366839" y="427482"/>
                  </a:lnTo>
                  <a:lnTo>
                    <a:pt x="368541" y="419481"/>
                  </a:lnTo>
                  <a:lnTo>
                    <a:pt x="366674" y="410718"/>
                  </a:lnTo>
                  <a:lnTo>
                    <a:pt x="361124" y="403072"/>
                  </a:lnTo>
                  <a:lnTo>
                    <a:pt x="351866" y="397662"/>
                  </a:lnTo>
                  <a:lnTo>
                    <a:pt x="338950" y="395605"/>
                  </a:lnTo>
                  <a:lnTo>
                    <a:pt x="329806" y="395363"/>
                  </a:lnTo>
                  <a:lnTo>
                    <a:pt x="306755" y="393623"/>
                  </a:lnTo>
                  <a:lnTo>
                    <a:pt x="244843" y="379730"/>
                  </a:lnTo>
                  <a:lnTo>
                    <a:pt x="199085" y="357784"/>
                  </a:lnTo>
                  <a:lnTo>
                    <a:pt x="160769" y="335915"/>
                  </a:lnTo>
                  <a:lnTo>
                    <a:pt x="160769" y="331851"/>
                  </a:lnTo>
                  <a:lnTo>
                    <a:pt x="150863" y="331851"/>
                  </a:lnTo>
                  <a:lnTo>
                    <a:pt x="150863" y="327914"/>
                  </a:lnTo>
                  <a:lnTo>
                    <a:pt x="136004" y="327914"/>
                  </a:lnTo>
                  <a:lnTo>
                    <a:pt x="131051" y="331851"/>
                  </a:lnTo>
                  <a:lnTo>
                    <a:pt x="126098" y="331851"/>
                  </a:lnTo>
                  <a:lnTo>
                    <a:pt x="126098" y="335915"/>
                  </a:lnTo>
                  <a:lnTo>
                    <a:pt x="121145" y="335915"/>
                  </a:lnTo>
                  <a:lnTo>
                    <a:pt x="121145" y="339852"/>
                  </a:lnTo>
                  <a:lnTo>
                    <a:pt x="116192" y="339852"/>
                  </a:lnTo>
                  <a:lnTo>
                    <a:pt x="116192" y="343789"/>
                  </a:lnTo>
                  <a:lnTo>
                    <a:pt x="111239" y="347853"/>
                  </a:lnTo>
                  <a:lnTo>
                    <a:pt x="111239" y="359791"/>
                  </a:lnTo>
                  <a:lnTo>
                    <a:pt x="116192" y="359791"/>
                  </a:lnTo>
                  <a:lnTo>
                    <a:pt x="116192" y="363728"/>
                  </a:lnTo>
                  <a:lnTo>
                    <a:pt x="229984" y="511048"/>
                  </a:lnTo>
                  <a:lnTo>
                    <a:pt x="254749" y="598678"/>
                  </a:lnTo>
                  <a:lnTo>
                    <a:pt x="229984" y="682371"/>
                  </a:lnTo>
                  <a:lnTo>
                    <a:pt x="228892" y="691210"/>
                  </a:lnTo>
                  <a:lnTo>
                    <a:pt x="232460" y="699287"/>
                  </a:lnTo>
                  <a:lnTo>
                    <a:pt x="239725" y="705866"/>
                  </a:lnTo>
                  <a:lnTo>
                    <a:pt x="249796" y="710184"/>
                  </a:lnTo>
                  <a:lnTo>
                    <a:pt x="259702" y="710184"/>
                  </a:lnTo>
                  <a:lnTo>
                    <a:pt x="314185" y="606679"/>
                  </a:lnTo>
                  <a:lnTo>
                    <a:pt x="319138" y="602615"/>
                  </a:lnTo>
                  <a:lnTo>
                    <a:pt x="319138" y="598678"/>
                  </a:lnTo>
                  <a:lnTo>
                    <a:pt x="314185" y="594741"/>
                  </a:lnTo>
                  <a:lnTo>
                    <a:pt x="294373" y="530987"/>
                  </a:lnTo>
                  <a:lnTo>
                    <a:pt x="348729" y="534924"/>
                  </a:lnTo>
                  <a:lnTo>
                    <a:pt x="333997" y="590677"/>
                  </a:lnTo>
                  <a:lnTo>
                    <a:pt x="335749" y="601802"/>
                  </a:lnTo>
                  <a:lnTo>
                    <a:pt x="340741" y="610654"/>
                  </a:lnTo>
                  <a:lnTo>
                    <a:pt x="348513" y="616508"/>
                  </a:lnTo>
                  <a:lnTo>
                    <a:pt x="358635" y="618617"/>
                  </a:lnTo>
                  <a:lnTo>
                    <a:pt x="363588" y="618617"/>
                  </a:lnTo>
                  <a:lnTo>
                    <a:pt x="405930" y="530987"/>
                  </a:lnTo>
                  <a:lnTo>
                    <a:pt x="408165" y="519049"/>
                  </a:lnTo>
                  <a:lnTo>
                    <a:pt x="413118" y="515112"/>
                  </a:lnTo>
                  <a:close/>
                </a:path>
                <a:path w="716915" h="784860">
                  <a:moveTo>
                    <a:pt x="541134" y="189738"/>
                  </a:moveTo>
                  <a:lnTo>
                    <a:pt x="537413" y="152577"/>
                  </a:lnTo>
                  <a:lnTo>
                    <a:pt x="526249" y="118021"/>
                  </a:lnTo>
                  <a:lnTo>
                    <a:pt x="507644" y="86944"/>
                  </a:lnTo>
                  <a:lnTo>
                    <a:pt x="501383" y="80530"/>
                  </a:lnTo>
                  <a:lnTo>
                    <a:pt x="501383" y="189738"/>
                  </a:lnTo>
                  <a:lnTo>
                    <a:pt x="497814" y="218122"/>
                  </a:lnTo>
                  <a:lnTo>
                    <a:pt x="472122" y="273075"/>
                  </a:lnTo>
                  <a:lnTo>
                    <a:pt x="427697" y="314413"/>
                  </a:lnTo>
                  <a:lnTo>
                    <a:pt x="370179" y="335229"/>
                  </a:lnTo>
                  <a:lnTo>
                    <a:pt x="337680" y="337820"/>
                  </a:lnTo>
                  <a:lnTo>
                    <a:pt x="305168" y="335229"/>
                  </a:lnTo>
                  <a:lnTo>
                    <a:pt x="247650" y="314413"/>
                  </a:lnTo>
                  <a:lnTo>
                    <a:pt x="203225" y="273075"/>
                  </a:lnTo>
                  <a:lnTo>
                    <a:pt x="177533" y="218122"/>
                  </a:lnTo>
                  <a:lnTo>
                    <a:pt x="173977" y="189738"/>
                  </a:lnTo>
                  <a:lnTo>
                    <a:pt x="177533" y="159448"/>
                  </a:lnTo>
                  <a:lnTo>
                    <a:pt x="203225" y="105829"/>
                  </a:lnTo>
                  <a:lnTo>
                    <a:pt x="247650" y="62433"/>
                  </a:lnTo>
                  <a:lnTo>
                    <a:pt x="305168" y="39763"/>
                  </a:lnTo>
                  <a:lnTo>
                    <a:pt x="337680" y="37084"/>
                  </a:lnTo>
                  <a:lnTo>
                    <a:pt x="370179" y="39687"/>
                  </a:lnTo>
                  <a:lnTo>
                    <a:pt x="427697" y="60502"/>
                  </a:lnTo>
                  <a:lnTo>
                    <a:pt x="472122" y="103898"/>
                  </a:lnTo>
                  <a:lnTo>
                    <a:pt x="497814" y="159385"/>
                  </a:lnTo>
                  <a:lnTo>
                    <a:pt x="501383" y="189738"/>
                  </a:lnTo>
                  <a:lnTo>
                    <a:pt x="501383" y="80530"/>
                  </a:lnTo>
                  <a:lnTo>
                    <a:pt x="481571" y="60198"/>
                  </a:lnTo>
                  <a:lnTo>
                    <a:pt x="481571" y="55499"/>
                  </a:lnTo>
                  <a:lnTo>
                    <a:pt x="476618" y="50927"/>
                  </a:lnTo>
                  <a:lnTo>
                    <a:pt x="414616" y="13322"/>
                  </a:lnTo>
                  <a:lnTo>
                    <a:pt x="377545" y="3403"/>
                  </a:lnTo>
                  <a:lnTo>
                    <a:pt x="337680" y="0"/>
                  </a:lnTo>
                  <a:lnTo>
                    <a:pt x="297726" y="3479"/>
                  </a:lnTo>
                  <a:lnTo>
                    <a:pt x="260108" y="13893"/>
                  </a:lnTo>
                  <a:lnTo>
                    <a:pt x="225298" y="31242"/>
                  </a:lnTo>
                  <a:lnTo>
                    <a:pt x="193789" y="55499"/>
                  </a:lnTo>
                  <a:lnTo>
                    <a:pt x="167703" y="84963"/>
                  </a:lnTo>
                  <a:lnTo>
                    <a:pt x="137934" y="152501"/>
                  </a:lnTo>
                  <a:lnTo>
                    <a:pt x="134226" y="189738"/>
                  </a:lnTo>
                  <a:lnTo>
                    <a:pt x="137934" y="227012"/>
                  </a:lnTo>
                  <a:lnTo>
                    <a:pt x="167703" y="294576"/>
                  </a:lnTo>
                  <a:lnTo>
                    <a:pt x="193789" y="323977"/>
                  </a:lnTo>
                  <a:lnTo>
                    <a:pt x="225298" y="345605"/>
                  </a:lnTo>
                  <a:lnTo>
                    <a:pt x="260108" y="361594"/>
                  </a:lnTo>
                  <a:lnTo>
                    <a:pt x="297726" y="371513"/>
                  </a:lnTo>
                  <a:lnTo>
                    <a:pt x="337680" y="374904"/>
                  </a:lnTo>
                  <a:lnTo>
                    <a:pt x="377621" y="371436"/>
                  </a:lnTo>
                  <a:lnTo>
                    <a:pt x="415239" y="361022"/>
                  </a:lnTo>
                  <a:lnTo>
                    <a:pt x="450049" y="343674"/>
                  </a:lnTo>
                  <a:lnTo>
                    <a:pt x="457644" y="337820"/>
                  </a:lnTo>
                  <a:lnTo>
                    <a:pt x="481571" y="319405"/>
                  </a:lnTo>
                  <a:lnTo>
                    <a:pt x="505548" y="292646"/>
                  </a:lnTo>
                  <a:lnTo>
                    <a:pt x="524395" y="261531"/>
                  </a:lnTo>
                  <a:lnTo>
                    <a:pt x="536714" y="226936"/>
                  </a:lnTo>
                  <a:lnTo>
                    <a:pt x="541134" y="189738"/>
                  </a:lnTo>
                  <a:close/>
                </a:path>
                <a:path w="716915" h="784860">
                  <a:moveTo>
                    <a:pt x="716394" y="557403"/>
                  </a:moveTo>
                  <a:lnTo>
                    <a:pt x="713828" y="546912"/>
                  </a:lnTo>
                  <a:lnTo>
                    <a:pt x="707097" y="539407"/>
                  </a:lnTo>
                  <a:lnTo>
                    <a:pt x="697585" y="534911"/>
                  </a:lnTo>
                  <a:lnTo>
                    <a:pt x="686676" y="533400"/>
                  </a:lnTo>
                  <a:lnTo>
                    <a:pt x="533006" y="533400"/>
                  </a:lnTo>
                  <a:lnTo>
                    <a:pt x="522084" y="534911"/>
                  </a:lnTo>
                  <a:lnTo>
                    <a:pt x="512572" y="539407"/>
                  </a:lnTo>
                  <a:lnTo>
                    <a:pt x="505841" y="546912"/>
                  </a:lnTo>
                  <a:lnTo>
                    <a:pt x="503288" y="557403"/>
                  </a:lnTo>
                  <a:lnTo>
                    <a:pt x="503288" y="645160"/>
                  </a:lnTo>
                  <a:lnTo>
                    <a:pt x="364477" y="645160"/>
                  </a:lnTo>
                  <a:lnTo>
                    <a:pt x="353555" y="647217"/>
                  </a:lnTo>
                  <a:lnTo>
                    <a:pt x="344043" y="652640"/>
                  </a:lnTo>
                  <a:lnTo>
                    <a:pt x="337312" y="660323"/>
                  </a:lnTo>
                  <a:lnTo>
                    <a:pt x="334759" y="669163"/>
                  </a:lnTo>
                  <a:lnTo>
                    <a:pt x="334759" y="736981"/>
                  </a:lnTo>
                  <a:lnTo>
                    <a:pt x="176136" y="736981"/>
                  </a:lnTo>
                  <a:lnTo>
                    <a:pt x="163131" y="738479"/>
                  </a:lnTo>
                  <a:lnTo>
                    <a:pt x="153847" y="742975"/>
                  </a:lnTo>
                  <a:lnTo>
                    <a:pt x="148272" y="750430"/>
                  </a:lnTo>
                  <a:lnTo>
                    <a:pt x="146418" y="760857"/>
                  </a:lnTo>
                  <a:lnTo>
                    <a:pt x="148272" y="769708"/>
                  </a:lnTo>
                  <a:lnTo>
                    <a:pt x="153847" y="777392"/>
                  </a:lnTo>
                  <a:lnTo>
                    <a:pt x="163131" y="782815"/>
                  </a:lnTo>
                  <a:lnTo>
                    <a:pt x="176136" y="784860"/>
                  </a:lnTo>
                  <a:lnTo>
                    <a:pt x="364477" y="784860"/>
                  </a:lnTo>
                  <a:lnTo>
                    <a:pt x="375386" y="782815"/>
                  </a:lnTo>
                  <a:lnTo>
                    <a:pt x="384898" y="777392"/>
                  </a:lnTo>
                  <a:lnTo>
                    <a:pt x="391629" y="769708"/>
                  </a:lnTo>
                  <a:lnTo>
                    <a:pt x="394195" y="760857"/>
                  </a:lnTo>
                  <a:lnTo>
                    <a:pt x="394195" y="693039"/>
                  </a:lnTo>
                  <a:lnTo>
                    <a:pt x="533006" y="693039"/>
                  </a:lnTo>
                  <a:lnTo>
                    <a:pt x="543915" y="690994"/>
                  </a:lnTo>
                  <a:lnTo>
                    <a:pt x="553427" y="685584"/>
                  </a:lnTo>
                  <a:lnTo>
                    <a:pt x="560158" y="677938"/>
                  </a:lnTo>
                  <a:lnTo>
                    <a:pt x="562724" y="669163"/>
                  </a:lnTo>
                  <a:lnTo>
                    <a:pt x="562724" y="581279"/>
                  </a:lnTo>
                  <a:lnTo>
                    <a:pt x="686676" y="581279"/>
                  </a:lnTo>
                  <a:lnTo>
                    <a:pt x="697585" y="579234"/>
                  </a:lnTo>
                  <a:lnTo>
                    <a:pt x="707097" y="573824"/>
                  </a:lnTo>
                  <a:lnTo>
                    <a:pt x="713828" y="566178"/>
                  </a:lnTo>
                  <a:lnTo>
                    <a:pt x="716394" y="557403"/>
                  </a:lnTo>
                  <a:close/>
                </a:path>
              </a:pathLst>
            </a:custGeom>
            <a:solidFill>
              <a:srgbClr val="0F39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775448" y="4433316"/>
              <a:ext cx="150875" cy="184403"/>
            </a:xfrm>
            <a:prstGeom prst="rect">
              <a:avLst/>
            </a:prstGeom>
          </p:spPr>
        </p:pic>
      </p:grpSp>
      <p:sp>
        <p:nvSpPr>
          <p:cNvPr id="66" name="object 66"/>
          <p:cNvSpPr/>
          <p:nvPr/>
        </p:nvSpPr>
        <p:spPr>
          <a:xfrm>
            <a:off x="9311655" y="4454652"/>
            <a:ext cx="643255" cy="620395"/>
          </a:xfrm>
          <a:custGeom>
            <a:avLst/>
            <a:gdLst/>
            <a:ahLst/>
            <a:cxnLst/>
            <a:rect l="l" t="t" r="r" b="b"/>
            <a:pathLst>
              <a:path w="643254" h="620395">
                <a:moveTo>
                  <a:pt x="582436" y="516381"/>
                </a:moveTo>
                <a:lnTo>
                  <a:pt x="210042" y="516381"/>
                </a:lnTo>
                <a:lnTo>
                  <a:pt x="228711" y="525018"/>
                </a:lnTo>
                <a:lnTo>
                  <a:pt x="235950" y="527939"/>
                </a:lnTo>
                <a:lnTo>
                  <a:pt x="243316" y="530479"/>
                </a:lnTo>
                <a:lnTo>
                  <a:pt x="250809" y="532765"/>
                </a:lnTo>
                <a:lnTo>
                  <a:pt x="251952" y="533019"/>
                </a:lnTo>
                <a:lnTo>
                  <a:pt x="269478" y="604647"/>
                </a:lnTo>
                <a:lnTo>
                  <a:pt x="271383" y="612902"/>
                </a:lnTo>
                <a:lnTo>
                  <a:pt x="276463" y="620268"/>
                </a:lnTo>
                <a:lnTo>
                  <a:pt x="359902" y="620268"/>
                </a:lnTo>
                <a:lnTo>
                  <a:pt x="380285" y="573706"/>
                </a:lnTo>
                <a:lnTo>
                  <a:pt x="385353" y="553658"/>
                </a:lnTo>
                <a:lnTo>
                  <a:pt x="390255" y="535051"/>
                </a:lnTo>
                <a:lnTo>
                  <a:pt x="390763" y="533654"/>
                </a:lnTo>
                <a:lnTo>
                  <a:pt x="394065" y="532765"/>
                </a:lnTo>
                <a:lnTo>
                  <a:pt x="401558" y="530479"/>
                </a:lnTo>
                <a:lnTo>
                  <a:pt x="408924" y="527939"/>
                </a:lnTo>
                <a:lnTo>
                  <a:pt x="416163" y="525018"/>
                </a:lnTo>
                <a:lnTo>
                  <a:pt x="433435" y="516890"/>
                </a:lnTo>
                <a:lnTo>
                  <a:pt x="582001" y="516890"/>
                </a:lnTo>
                <a:lnTo>
                  <a:pt x="582436" y="516381"/>
                </a:lnTo>
                <a:close/>
              </a:path>
              <a:path w="643254" h="620395">
                <a:moveTo>
                  <a:pt x="124571" y="55880"/>
                </a:moveTo>
                <a:lnTo>
                  <a:pt x="121015" y="56006"/>
                </a:lnTo>
                <a:lnTo>
                  <a:pt x="115046" y="56134"/>
                </a:lnTo>
                <a:lnTo>
                  <a:pt x="109331" y="59181"/>
                </a:lnTo>
                <a:lnTo>
                  <a:pt x="72725" y="94174"/>
                </a:lnTo>
                <a:lnTo>
                  <a:pt x="56467" y="117713"/>
                </a:lnTo>
                <a:lnTo>
                  <a:pt x="58102" y="124422"/>
                </a:lnTo>
                <a:lnTo>
                  <a:pt x="62214" y="132334"/>
                </a:lnTo>
                <a:lnTo>
                  <a:pt x="109331" y="203073"/>
                </a:lnTo>
                <a:lnTo>
                  <a:pt x="100568" y="220599"/>
                </a:lnTo>
                <a:lnTo>
                  <a:pt x="97520" y="227584"/>
                </a:lnTo>
                <a:lnTo>
                  <a:pt x="94853" y="234696"/>
                </a:lnTo>
                <a:lnTo>
                  <a:pt x="92440" y="241935"/>
                </a:lnTo>
                <a:lnTo>
                  <a:pt x="92059" y="243586"/>
                </a:lnTo>
                <a:lnTo>
                  <a:pt x="16748" y="262636"/>
                </a:lnTo>
                <a:lnTo>
                  <a:pt x="236" y="297154"/>
                </a:lnTo>
                <a:lnTo>
                  <a:pt x="0" y="311261"/>
                </a:lnTo>
                <a:lnTo>
                  <a:pt x="111" y="338963"/>
                </a:lnTo>
                <a:lnTo>
                  <a:pt x="92186" y="378841"/>
                </a:lnTo>
                <a:lnTo>
                  <a:pt x="92440" y="380111"/>
                </a:lnTo>
                <a:lnTo>
                  <a:pt x="94853" y="387350"/>
                </a:lnTo>
                <a:lnTo>
                  <a:pt x="97520" y="394462"/>
                </a:lnTo>
                <a:lnTo>
                  <a:pt x="100568" y="401447"/>
                </a:lnTo>
                <a:lnTo>
                  <a:pt x="109204" y="418592"/>
                </a:lnTo>
                <a:lnTo>
                  <a:pt x="59420" y="493014"/>
                </a:lnTo>
                <a:lnTo>
                  <a:pt x="56001" y="501848"/>
                </a:lnTo>
                <a:lnTo>
                  <a:pt x="56260" y="508539"/>
                </a:lnTo>
                <a:lnTo>
                  <a:pt x="59402" y="514230"/>
                </a:lnTo>
                <a:lnTo>
                  <a:pt x="93523" y="549407"/>
                </a:lnTo>
                <a:lnTo>
                  <a:pt x="116633" y="566102"/>
                </a:lnTo>
                <a:lnTo>
                  <a:pt x="123773" y="565280"/>
                </a:lnTo>
                <a:lnTo>
                  <a:pt x="132699" y="562102"/>
                </a:lnTo>
                <a:lnTo>
                  <a:pt x="210042" y="516381"/>
                </a:lnTo>
                <a:lnTo>
                  <a:pt x="582436" y="516381"/>
                </a:lnTo>
                <a:lnTo>
                  <a:pt x="583523" y="515112"/>
                </a:lnTo>
                <a:lnTo>
                  <a:pt x="585946" y="508857"/>
                </a:lnTo>
                <a:lnTo>
                  <a:pt x="585678" y="502173"/>
                </a:lnTo>
                <a:lnTo>
                  <a:pt x="583041" y="494538"/>
                </a:lnTo>
                <a:lnTo>
                  <a:pt x="534908" y="420243"/>
                </a:lnTo>
                <a:lnTo>
                  <a:pt x="535098" y="419862"/>
                </a:lnTo>
                <a:lnTo>
                  <a:pt x="322437" y="419862"/>
                </a:lnTo>
                <a:lnTo>
                  <a:pt x="278842" y="411370"/>
                </a:lnTo>
                <a:lnTo>
                  <a:pt x="243236" y="388223"/>
                </a:lnTo>
                <a:lnTo>
                  <a:pt x="219227" y="353907"/>
                </a:lnTo>
                <a:lnTo>
                  <a:pt x="210423" y="311912"/>
                </a:lnTo>
                <a:lnTo>
                  <a:pt x="219227" y="269863"/>
                </a:lnTo>
                <a:lnTo>
                  <a:pt x="243236" y="235553"/>
                </a:lnTo>
                <a:lnTo>
                  <a:pt x="278842" y="212435"/>
                </a:lnTo>
                <a:lnTo>
                  <a:pt x="322437" y="203962"/>
                </a:lnTo>
                <a:lnTo>
                  <a:pt x="535933" y="203962"/>
                </a:lnTo>
                <a:lnTo>
                  <a:pt x="534527" y="201168"/>
                </a:lnTo>
                <a:lnTo>
                  <a:pt x="582152" y="129667"/>
                </a:lnTo>
                <a:lnTo>
                  <a:pt x="585011" y="123707"/>
                </a:lnTo>
                <a:lnTo>
                  <a:pt x="586358" y="117332"/>
                </a:lnTo>
                <a:lnTo>
                  <a:pt x="584777" y="110361"/>
                </a:lnTo>
                <a:lnTo>
                  <a:pt x="581571" y="106172"/>
                </a:lnTo>
                <a:lnTo>
                  <a:pt x="209280" y="106172"/>
                </a:lnTo>
                <a:lnTo>
                  <a:pt x="131937" y="58800"/>
                </a:lnTo>
                <a:lnTo>
                  <a:pt x="128254" y="56642"/>
                </a:lnTo>
                <a:lnTo>
                  <a:pt x="124571" y="55880"/>
                </a:lnTo>
                <a:close/>
              </a:path>
              <a:path w="643254" h="620395">
                <a:moveTo>
                  <a:pt x="582001" y="516890"/>
                </a:moveTo>
                <a:lnTo>
                  <a:pt x="433435" y="516890"/>
                </a:lnTo>
                <a:lnTo>
                  <a:pt x="506079" y="560070"/>
                </a:lnTo>
                <a:lnTo>
                  <a:pt x="513730" y="563814"/>
                </a:lnTo>
                <a:lnTo>
                  <a:pt x="521382" y="565642"/>
                </a:lnTo>
                <a:lnTo>
                  <a:pt x="529796" y="564302"/>
                </a:lnTo>
                <a:lnTo>
                  <a:pt x="539734" y="558546"/>
                </a:lnTo>
                <a:lnTo>
                  <a:pt x="578088" y="521462"/>
                </a:lnTo>
                <a:lnTo>
                  <a:pt x="582001" y="516890"/>
                </a:lnTo>
                <a:close/>
              </a:path>
              <a:path w="643254" h="620395">
                <a:moveTo>
                  <a:pt x="535933" y="203962"/>
                </a:moveTo>
                <a:lnTo>
                  <a:pt x="322437" y="203962"/>
                </a:lnTo>
                <a:lnTo>
                  <a:pt x="366012" y="212435"/>
                </a:lnTo>
                <a:lnTo>
                  <a:pt x="401574" y="235553"/>
                </a:lnTo>
                <a:lnTo>
                  <a:pt x="425539" y="269863"/>
                </a:lnTo>
                <a:lnTo>
                  <a:pt x="434324" y="311912"/>
                </a:lnTo>
                <a:lnTo>
                  <a:pt x="425539" y="353907"/>
                </a:lnTo>
                <a:lnTo>
                  <a:pt x="401573" y="388223"/>
                </a:lnTo>
                <a:lnTo>
                  <a:pt x="366012" y="411370"/>
                </a:lnTo>
                <a:lnTo>
                  <a:pt x="322437" y="419862"/>
                </a:lnTo>
                <a:lnTo>
                  <a:pt x="535098" y="419862"/>
                </a:lnTo>
                <a:lnTo>
                  <a:pt x="552434" y="380111"/>
                </a:lnTo>
                <a:lnTo>
                  <a:pt x="552688" y="378714"/>
                </a:lnTo>
                <a:lnTo>
                  <a:pt x="620506" y="361569"/>
                </a:lnTo>
                <a:lnTo>
                  <a:pt x="628503" y="359406"/>
                </a:lnTo>
                <a:lnTo>
                  <a:pt x="635333" y="355409"/>
                </a:lnTo>
                <a:lnTo>
                  <a:pt x="640401" y="348460"/>
                </a:lnTo>
                <a:lnTo>
                  <a:pt x="643112" y="337439"/>
                </a:lnTo>
                <a:lnTo>
                  <a:pt x="643112" y="285242"/>
                </a:lnTo>
                <a:lnTo>
                  <a:pt x="552815" y="243712"/>
                </a:lnTo>
                <a:lnTo>
                  <a:pt x="552434" y="241935"/>
                </a:lnTo>
                <a:lnTo>
                  <a:pt x="550021" y="234696"/>
                </a:lnTo>
                <a:lnTo>
                  <a:pt x="547354" y="227584"/>
                </a:lnTo>
                <a:lnTo>
                  <a:pt x="544306" y="220599"/>
                </a:lnTo>
                <a:lnTo>
                  <a:pt x="535933" y="203962"/>
                </a:lnTo>
                <a:close/>
              </a:path>
              <a:path w="643254" h="620395">
                <a:moveTo>
                  <a:pt x="348345" y="0"/>
                </a:moveTo>
                <a:lnTo>
                  <a:pt x="294370" y="254"/>
                </a:lnTo>
                <a:lnTo>
                  <a:pt x="251698" y="89027"/>
                </a:lnTo>
                <a:lnTo>
                  <a:pt x="250809" y="89281"/>
                </a:lnTo>
                <a:lnTo>
                  <a:pt x="243316" y="91567"/>
                </a:lnTo>
                <a:lnTo>
                  <a:pt x="235950" y="94106"/>
                </a:lnTo>
                <a:lnTo>
                  <a:pt x="228711" y="97028"/>
                </a:lnTo>
                <a:lnTo>
                  <a:pt x="209280" y="106172"/>
                </a:lnTo>
                <a:lnTo>
                  <a:pt x="581571" y="106172"/>
                </a:lnTo>
                <a:lnTo>
                  <a:pt x="580891" y="105283"/>
                </a:lnTo>
                <a:lnTo>
                  <a:pt x="433943" y="105283"/>
                </a:lnTo>
                <a:lnTo>
                  <a:pt x="416163" y="97028"/>
                </a:lnTo>
                <a:lnTo>
                  <a:pt x="408924" y="94106"/>
                </a:lnTo>
                <a:lnTo>
                  <a:pt x="401558" y="91567"/>
                </a:lnTo>
                <a:lnTo>
                  <a:pt x="394065" y="89281"/>
                </a:lnTo>
                <a:lnTo>
                  <a:pt x="389747" y="88137"/>
                </a:lnTo>
                <a:lnTo>
                  <a:pt x="371586" y="16256"/>
                </a:lnTo>
                <a:lnTo>
                  <a:pt x="369383" y="10019"/>
                </a:lnTo>
                <a:lnTo>
                  <a:pt x="365109" y="4937"/>
                </a:lnTo>
                <a:lnTo>
                  <a:pt x="358263" y="1450"/>
                </a:lnTo>
                <a:lnTo>
                  <a:pt x="348345" y="0"/>
                </a:lnTo>
                <a:close/>
              </a:path>
              <a:path w="643254" h="620395">
                <a:moveTo>
                  <a:pt x="519541" y="56387"/>
                </a:moveTo>
                <a:lnTo>
                  <a:pt x="514334" y="57531"/>
                </a:lnTo>
                <a:lnTo>
                  <a:pt x="509762" y="59817"/>
                </a:lnTo>
                <a:lnTo>
                  <a:pt x="433943" y="105283"/>
                </a:lnTo>
                <a:lnTo>
                  <a:pt x="580891" y="105283"/>
                </a:lnTo>
                <a:lnTo>
                  <a:pt x="578850" y="102616"/>
                </a:lnTo>
                <a:lnTo>
                  <a:pt x="539861" y="64643"/>
                </a:lnTo>
                <a:lnTo>
                  <a:pt x="535162" y="59690"/>
                </a:lnTo>
                <a:lnTo>
                  <a:pt x="529955" y="57404"/>
                </a:lnTo>
                <a:lnTo>
                  <a:pt x="519541" y="56387"/>
                </a:lnTo>
                <a:close/>
              </a:path>
            </a:pathLst>
          </a:custGeom>
          <a:solidFill>
            <a:srgbClr val="0F39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" name="object 67"/>
          <p:cNvGrpSpPr/>
          <p:nvPr/>
        </p:nvGrpSpPr>
        <p:grpSpPr>
          <a:xfrm>
            <a:off x="506222" y="1994838"/>
            <a:ext cx="4485640" cy="3636645"/>
            <a:chOff x="506222" y="1994838"/>
            <a:chExt cx="4485640" cy="3636645"/>
          </a:xfrm>
        </p:grpSpPr>
        <p:pic>
          <p:nvPicPr>
            <p:cNvPr id="69" name="object 6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995171" y="4129735"/>
              <a:ext cx="1426844" cy="36606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03018" y="4140403"/>
              <a:ext cx="167639" cy="24414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799842" y="4129735"/>
              <a:ext cx="1426463" cy="36606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07434" y="4140403"/>
              <a:ext cx="167639" cy="24414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599943" y="4509261"/>
              <a:ext cx="1899666" cy="19811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42136" y="4833188"/>
              <a:ext cx="720001" cy="21366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590167" y="4808550"/>
              <a:ext cx="413384" cy="24414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920875" y="4833188"/>
              <a:ext cx="2539238" cy="21366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82700" y="5052949"/>
              <a:ext cx="3641216" cy="21335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879726" y="5257165"/>
              <a:ext cx="1645285" cy="213359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506222" y="1994838"/>
              <a:ext cx="4485640" cy="3636645"/>
            </a:xfrm>
            <a:custGeom>
              <a:avLst/>
              <a:gdLst/>
              <a:ahLst/>
              <a:cxnLst/>
              <a:rect l="l" t="t" r="r" b="b"/>
              <a:pathLst>
                <a:path w="4485640" h="3636645">
                  <a:moveTo>
                    <a:pt x="3879088" y="0"/>
                  </a:moveTo>
                  <a:lnTo>
                    <a:pt x="606056" y="0"/>
                  </a:lnTo>
                  <a:lnTo>
                    <a:pt x="558693" y="1823"/>
                  </a:lnTo>
                  <a:lnTo>
                    <a:pt x="512326" y="7205"/>
                  </a:lnTo>
                  <a:lnTo>
                    <a:pt x="467091" y="16009"/>
                  </a:lnTo>
                  <a:lnTo>
                    <a:pt x="423123" y="28101"/>
                  </a:lnTo>
                  <a:lnTo>
                    <a:pt x="380556" y="43346"/>
                  </a:lnTo>
                  <a:lnTo>
                    <a:pt x="339525" y="61610"/>
                  </a:lnTo>
                  <a:lnTo>
                    <a:pt x="300165" y="82756"/>
                  </a:lnTo>
                  <a:lnTo>
                    <a:pt x="262611" y="106652"/>
                  </a:lnTo>
                  <a:lnTo>
                    <a:pt x="226996" y="133161"/>
                  </a:lnTo>
                  <a:lnTo>
                    <a:pt x="193457" y="162148"/>
                  </a:lnTo>
                  <a:lnTo>
                    <a:pt x="162127" y="193480"/>
                  </a:lnTo>
                  <a:lnTo>
                    <a:pt x="133142" y="227021"/>
                  </a:lnTo>
                  <a:lnTo>
                    <a:pt x="106635" y="262636"/>
                  </a:lnTo>
                  <a:lnTo>
                    <a:pt x="82743" y="300190"/>
                  </a:lnTo>
                  <a:lnTo>
                    <a:pt x="61599" y="339549"/>
                  </a:lnTo>
                  <a:lnTo>
                    <a:pt x="43338" y="380577"/>
                  </a:lnTo>
                  <a:lnTo>
                    <a:pt x="28096" y="423140"/>
                  </a:lnTo>
                  <a:lnTo>
                    <a:pt x="16006" y="467103"/>
                  </a:lnTo>
                  <a:lnTo>
                    <a:pt x="7203" y="512331"/>
                  </a:lnTo>
                  <a:lnTo>
                    <a:pt x="1823" y="558690"/>
                  </a:lnTo>
                  <a:lnTo>
                    <a:pt x="0" y="606043"/>
                  </a:lnTo>
                  <a:lnTo>
                    <a:pt x="0" y="3030219"/>
                  </a:lnTo>
                  <a:lnTo>
                    <a:pt x="1823" y="3077573"/>
                  </a:lnTo>
                  <a:lnTo>
                    <a:pt x="7203" y="3123932"/>
                  </a:lnTo>
                  <a:lnTo>
                    <a:pt x="16006" y="3169160"/>
                  </a:lnTo>
                  <a:lnTo>
                    <a:pt x="28096" y="3213123"/>
                  </a:lnTo>
                  <a:lnTo>
                    <a:pt x="43338" y="3255686"/>
                  </a:lnTo>
                  <a:lnTo>
                    <a:pt x="61599" y="3296714"/>
                  </a:lnTo>
                  <a:lnTo>
                    <a:pt x="82743" y="3336073"/>
                  </a:lnTo>
                  <a:lnTo>
                    <a:pt x="106635" y="3373627"/>
                  </a:lnTo>
                  <a:lnTo>
                    <a:pt x="133142" y="3409242"/>
                  </a:lnTo>
                  <a:lnTo>
                    <a:pt x="162127" y="3442783"/>
                  </a:lnTo>
                  <a:lnTo>
                    <a:pt x="193457" y="3474115"/>
                  </a:lnTo>
                  <a:lnTo>
                    <a:pt x="226996" y="3503102"/>
                  </a:lnTo>
                  <a:lnTo>
                    <a:pt x="262611" y="3529611"/>
                  </a:lnTo>
                  <a:lnTo>
                    <a:pt x="300165" y="3553507"/>
                  </a:lnTo>
                  <a:lnTo>
                    <a:pt x="339525" y="3574653"/>
                  </a:lnTo>
                  <a:lnTo>
                    <a:pt x="380556" y="3592917"/>
                  </a:lnTo>
                  <a:lnTo>
                    <a:pt x="423123" y="3608162"/>
                  </a:lnTo>
                  <a:lnTo>
                    <a:pt x="467091" y="3620254"/>
                  </a:lnTo>
                  <a:lnTo>
                    <a:pt x="512326" y="3629058"/>
                  </a:lnTo>
                  <a:lnTo>
                    <a:pt x="558693" y="3634440"/>
                  </a:lnTo>
                  <a:lnTo>
                    <a:pt x="606056" y="3636264"/>
                  </a:lnTo>
                  <a:lnTo>
                    <a:pt x="3879088" y="3636264"/>
                  </a:lnTo>
                  <a:lnTo>
                    <a:pt x="3926441" y="3634440"/>
                  </a:lnTo>
                  <a:lnTo>
                    <a:pt x="3972800" y="3629058"/>
                  </a:lnTo>
                  <a:lnTo>
                    <a:pt x="4018028" y="3620254"/>
                  </a:lnTo>
                  <a:lnTo>
                    <a:pt x="4061991" y="3608162"/>
                  </a:lnTo>
                  <a:lnTo>
                    <a:pt x="4104554" y="3592917"/>
                  </a:lnTo>
                  <a:lnTo>
                    <a:pt x="4145582" y="3574653"/>
                  </a:lnTo>
                  <a:lnTo>
                    <a:pt x="4184941" y="3553507"/>
                  </a:lnTo>
                  <a:lnTo>
                    <a:pt x="4222495" y="3529611"/>
                  </a:lnTo>
                  <a:lnTo>
                    <a:pt x="4258110" y="3503102"/>
                  </a:lnTo>
                  <a:lnTo>
                    <a:pt x="4291651" y="3474115"/>
                  </a:lnTo>
                  <a:lnTo>
                    <a:pt x="4322983" y="3442783"/>
                  </a:lnTo>
                  <a:lnTo>
                    <a:pt x="4351970" y="3409242"/>
                  </a:lnTo>
                  <a:lnTo>
                    <a:pt x="4378479" y="3373627"/>
                  </a:lnTo>
                  <a:lnTo>
                    <a:pt x="4402375" y="3336073"/>
                  </a:lnTo>
                  <a:lnTo>
                    <a:pt x="4423521" y="3296714"/>
                  </a:lnTo>
                  <a:lnTo>
                    <a:pt x="4441785" y="3255686"/>
                  </a:lnTo>
                  <a:lnTo>
                    <a:pt x="4457030" y="3213123"/>
                  </a:lnTo>
                  <a:lnTo>
                    <a:pt x="4469122" y="3169160"/>
                  </a:lnTo>
                  <a:lnTo>
                    <a:pt x="4477926" y="3123932"/>
                  </a:lnTo>
                  <a:lnTo>
                    <a:pt x="4483308" y="3077573"/>
                  </a:lnTo>
                  <a:lnTo>
                    <a:pt x="4485132" y="3030219"/>
                  </a:lnTo>
                  <a:lnTo>
                    <a:pt x="4485132" y="606043"/>
                  </a:lnTo>
                  <a:lnTo>
                    <a:pt x="4483308" y="558690"/>
                  </a:lnTo>
                  <a:lnTo>
                    <a:pt x="4477926" y="512331"/>
                  </a:lnTo>
                  <a:lnTo>
                    <a:pt x="4469122" y="467103"/>
                  </a:lnTo>
                  <a:lnTo>
                    <a:pt x="4457030" y="423140"/>
                  </a:lnTo>
                  <a:lnTo>
                    <a:pt x="4441785" y="380577"/>
                  </a:lnTo>
                  <a:lnTo>
                    <a:pt x="4423521" y="339549"/>
                  </a:lnTo>
                  <a:lnTo>
                    <a:pt x="4402375" y="300190"/>
                  </a:lnTo>
                  <a:lnTo>
                    <a:pt x="4378479" y="262636"/>
                  </a:lnTo>
                  <a:lnTo>
                    <a:pt x="4351970" y="227021"/>
                  </a:lnTo>
                  <a:lnTo>
                    <a:pt x="4322983" y="193480"/>
                  </a:lnTo>
                  <a:lnTo>
                    <a:pt x="4291651" y="162148"/>
                  </a:lnTo>
                  <a:lnTo>
                    <a:pt x="4258110" y="133161"/>
                  </a:lnTo>
                  <a:lnTo>
                    <a:pt x="4222495" y="106652"/>
                  </a:lnTo>
                  <a:lnTo>
                    <a:pt x="4184941" y="82756"/>
                  </a:lnTo>
                  <a:lnTo>
                    <a:pt x="4145582" y="61610"/>
                  </a:lnTo>
                  <a:lnTo>
                    <a:pt x="4104554" y="43346"/>
                  </a:lnTo>
                  <a:lnTo>
                    <a:pt x="4061991" y="28101"/>
                  </a:lnTo>
                  <a:lnTo>
                    <a:pt x="4018028" y="16009"/>
                  </a:lnTo>
                  <a:lnTo>
                    <a:pt x="3972800" y="7205"/>
                  </a:lnTo>
                  <a:lnTo>
                    <a:pt x="3926441" y="1823"/>
                  </a:lnTo>
                  <a:lnTo>
                    <a:pt x="3879088" y="0"/>
                  </a:lnTo>
                  <a:close/>
                </a:path>
              </a:pathLst>
            </a:custGeom>
            <a:solidFill>
              <a:srgbClr val="1B456B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rgbClr val="3D7A63"/>
                </a:solidFill>
              </a:endParaRPr>
            </a:p>
          </p:txBody>
        </p:sp>
      </p:grpSp>
      <p:sp>
        <p:nvSpPr>
          <p:cNvPr id="85" name="Прямоугольник 84"/>
          <p:cNvSpPr/>
          <p:nvPr/>
        </p:nvSpPr>
        <p:spPr>
          <a:xfrm>
            <a:off x="4890792" y="95355"/>
            <a:ext cx="756212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30 октября 2014 г. № 1119</a:t>
            </a:r>
            <a:endParaRPr lang="ru-RU" sz="2000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1348172" y="3212846"/>
            <a:ext cx="272664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b="1" dirty="0" smtClean="0">
                <a:ln w="0"/>
                <a:cs typeface="Times New Roman" panose="02020603050405020304" pitchFamily="18" charset="0"/>
              </a:rPr>
              <a:t>Индустриальные парки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468722" y="2230848"/>
            <a:ext cx="448705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0"/>
                <a:cs typeface="Times New Roman" panose="02020603050405020304" pitchFamily="18" charset="0"/>
              </a:rPr>
              <a:t>Объем финансирования в рамках создания, модернизации и реконструкции объектов инфраструктуры</a:t>
            </a:r>
            <a:endParaRPr lang="ru-RU" cap="none" spc="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873162" y="3478367"/>
            <a:ext cx="272664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120</a:t>
            </a:r>
            <a:endParaRPr lang="ru-RU" sz="2000" cap="none" spc="0" dirty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1210944" y="3477024"/>
            <a:ext cx="272664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90</a:t>
            </a:r>
            <a:endParaRPr lang="ru-RU" sz="2000" cap="none" spc="0" dirty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1694793" y="6410051"/>
            <a:ext cx="457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0"/>
                <a:solidFill>
                  <a:schemeClr val="bg1"/>
                </a:solidFill>
              </a:rPr>
              <a:t>6</a:t>
            </a:r>
            <a:endParaRPr lang="ru-RU" sz="2000" b="0" cap="none" spc="0" dirty="0">
              <a:ln w="0"/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3644"/>
              </p:ext>
            </p:extLst>
          </p:nvPr>
        </p:nvGraphicFramePr>
        <p:xfrm>
          <a:off x="130936" y="1329563"/>
          <a:ext cx="11990069" cy="34159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8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0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9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2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328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33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66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3253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4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E5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1077163" y="1756282"/>
            <a:ext cx="926465" cy="426720"/>
            <a:chOff x="1077163" y="1756282"/>
            <a:chExt cx="926465" cy="4267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7163" y="1756282"/>
              <a:ext cx="926033" cy="2133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6891" y="1969642"/>
              <a:ext cx="681012" cy="21336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165350" y="1329563"/>
            <a:ext cx="2618740" cy="1280795"/>
            <a:chOff x="2165350" y="1329563"/>
            <a:chExt cx="2618740" cy="128079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6350" y="1329563"/>
              <a:ext cx="1869186" cy="213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8397" y="1542923"/>
              <a:ext cx="2615438" cy="2133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8021" y="1756283"/>
              <a:ext cx="2544064" cy="2133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96413" y="1969643"/>
              <a:ext cx="2365629" cy="2133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65350" y="2182698"/>
              <a:ext cx="2618486" cy="2136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93365" y="2396616"/>
              <a:ext cx="2371471" cy="213360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885054" y="1649602"/>
            <a:ext cx="906144" cy="640080"/>
            <a:chOff x="4885054" y="1649602"/>
            <a:chExt cx="906144" cy="640080"/>
          </a:xfrm>
        </p:grpSpPr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85054" y="1649602"/>
              <a:ext cx="906145" cy="2133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2402" y="1862962"/>
              <a:ext cx="680656" cy="2133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25846" y="2076322"/>
              <a:ext cx="405764" cy="21336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5896355" y="1756282"/>
            <a:ext cx="908685" cy="426720"/>
            <a:chOff x="5896355" y="1756282"/>
            <a:chExt cx="908685" cy="426720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896355" y="1756282"/>
              <a:ext cx="908303" cy="21336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896355" y="1969642"/>
              <a:ext cx="883462" cy="21336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6928993" y="1649602"/>
            <a:ext cx="932180" cy="640080"/>
            <a:chOff x="6928993" y="1649602"/>
            <a:chExt cx="932180" cy="640080"/>
          </a:xfrm>
        </p:grpSpPr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5089" y="1649602"/>
              <a:ext cx="926033" cy="2133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8993" y="1862962"/>
              <a:ext cx="910285" cy="2133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928993" y="2076322"/>
              <a:ext cx="904430" cy="21336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7986648" y="1329563"/>
            <a:ext cx="1430655" cy="1280795"/>
            <a:chOff x="7986648" y="1329563"/>
            <a:chExt cx="1430655" cy="1280795"/>
          </a:xfrm>
        </p:grpSpPr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986648" y="1329563"/>
              <a:ext cx="1430147" cy="21336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050656" y="1542923"/>
              <a:ext cx="1313815" cy="2133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16188" y="1756283"/>
              <a:ext cx="1185291" cy="21336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145144" y="1969643"/>
              <a:ext cx="1117206" cy="21336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221344" y="2182698"/>
              <a:ext cx="972921" cy="21366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69172" y="2396616"/>
              <a:ext cx="639559" cy="21336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9516491" y="1329563"/>
            <a:ext cx="1125855" cy="1280795"/>
            <a:chOff x="9516491" y="1329563"/>
            <a:chExt cx="1125855" cy="1280795"/>
          </a:xfrm>
        </p:grpSpPr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641713" y="1329563"/>
              <a:ext cx="891844" cy="21336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698101" y="1542923"/>
              <a:ext cx="770470" cy="21336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600565" y="1756283"/>
              <a:ext cx="969263" cy="21336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516491" y="1969643"/>
              <a:ext cx="1125601" cy="2133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798685" y="2182698"/>
              <a:ext cx="576072" cy="21366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714865" y="2396616"/>
              <a:ext cx="719327" cy="213360"/>
            </a:xfrm>
            <a:prstGeom prst="rect">
              <a:avLst/>
            </a:prstGeom>
          </p:spPr>
        </p:pic>
      </p:grpSp>
      <p:grpSp>
        <p:nvGrpSpPr>
          <p:cNvPr id="38" name="object 38"/>
          <p:cNvGrpSpPr/>
          <p:nvPr/>
        </p:nvGrpSpPr>
        <p:grpSpPr>
          <a:xfrm>
            <a:off x="10776839" y="1649602"/>
            <a:ext cx="1278255" cy="640080"/>
            <a:chOff x="10776839" y="1649602"/>
            <a:chExt cx="1278255" cy="640080"/>
          </a:xfrm>
        </p:grpSpPr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776839" y="1649602"/>
              <a:ext cx="1277747" cy="21336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060303" y="1862962"/>
              <a:ext cx="714946" cy="21336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58195" y="2076322"/>
              <a:ext cx="883462" cy="213360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183489" y="2766060"/>
            <a:ext cx="718820" cy="481965"/>
            <a:chOff x="183489" y="2766060"/>
            <a:chExt cx="718820" cy="481965"/>
          </a:xfrm>
        </p:grpSpPr>
        <p:pic>
          <p:nvPicPr>
            <p:cNvPr id="43" name="object 43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3489" y="2766060"/>
              <a:ext cx="718515" cy="3215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6641" y="3086354"/>
              <a:ext cx="545211" cy="161544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242303" y="2853817"/>
            <a:ext cx="225551" cy="30480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608441" y="2853817"/>
            <a:ext cx="162153" cy="304800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836784" y="2853817"/>
            <a:ext cx="514096" cy="304800"/>
          </a:xfrm>
          <a:prstGeom prst="rect">
            <a:avLst/>
          </a:prstGeom>
        </p:spPr>
      </p:pic>
      <p:grpSp>
        <p:nvGrpSpPr>
          <p:cNvPr id="59" name="object 59"/>
          <p:cNvGrpSpPr/>
          <p:nvPr/>
        </p:nvGrpSpPr>
        <p:grpSpPr>
          <a:xfrm>
            <a:off x="186537" y="3467353"/>
            <a:ext cx="715645" cy="481965"/>
            <a:chOff x="186537" y="3467353"/>
            <a:chExt cx="715645" cy="481965"/>
          </a:xfrm>
        </p:grpSpPr>
        <p:pic>
          <p:nvPicPr>
            <p:cNvPr id="60" name="object 6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6537" y="3467353"/>
              <a:ext cx="715225" cy="32156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6641" y="3787393"/>
              <a:ext cx="545211" cy="161544"/>
            </a:xfrm>
            <a:prstGeom prst="rect">
              <a:avLst/>
            </a:prstGeom>
          </p:spPr>
        </p:pic>
      </p:grpSp>
      <p:pic>
        <p:nvPicPr>
          <p:cNvPr id="71" name="object 71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608441" y="3555238"/>
            <a:ext cx="162153" cy="30480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9835260" y="3555238"/>
            <a:ext cx="518159" cy="304800"/>
          </a:xfrm>
          <a:prstGeom prst="rect">
            <a:avLst/>
          </a:prstGeom>
        </p:spPr>
      </p:pic>
      <p:grpSp>
        <p:nvGrpSpPr>
          <p:cNvPr id="76" name="object 76"/>
          <p:cNvGrpSpPr/>
          <p:nvPr/>
        </p:nvGrpSpPr>
        <p:grpSpPr>
          <a:xfrm>
            <a:off x="186537" y="4103878"/>
            <a:ext cx="715645" cy="641985"/>
            <a:chOff x="186537" y="4103878"/>
            <a:chExt cx="715645" cy="641985"/>
          </a:xfrm>
        </p:grpSpPr>
        <p:pic>
          <p:nvPicPr>
            <p:cNvPr id="77" name="object 7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1025" y="4103878"/>
              <a:ext cx="528408" cy="16154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10565" y="4263898"/>
              <a:ext cx="260984" cy="16154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6537" y="4423918"/>
              <a:ext cx="715225" cy="16154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6641" y="4583938"/>
              <a:ext cx="545553" cy="161544"/>
            </a:xfrm>
            <a:prstGeom prst="rect">
              <a:avLst/>
            </a:prstGeom>
          </p:spPr>
        </p:pic>
      </p:grpSp>
      <p:pic>
        <p:nvPicPr>
          <p:cNvPr id="90" name="object 90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608441" y="4271517"/>
            <a:ext cx="162153" cy="304800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9844405" y="4271517"/>
            <a:ext cx="491744" cy="304800"/>
          </a:xfrm>
          <a:prstGeom prst="rect">
            <a:avLst/>
          </a:prstGeom>
        </p:spPr>
      </p:pic>
      <p:sp>
        <p:nvSpPr>
          <p:cNvPr id="96" name="object 96"/>
          <p:cNvSpPr/>
          <p:nvPr/>
        </p:nvSpPr>
        <p:spPr>
          <a:xfrm>
            <a:off x="11571731" y="6295644"/>
            <a:ext cx="620395" cy="562610"/>
          </a:xfrm>
          <a:custGeom>
            <a:avLst/>
            <a:gdLst/>
            <a:ahLst/>
            <a:cxnLst/>
            <a:rect l="l" t="t" r="r" b="b"/>
            <a:pathLst>
              <a:path w="620395" h="562609">
                <a:moveTo>
                  <a:pt x="375666" y="0"/>
                </a:moveTo>
                <a:lnTo>
                  <a:pt x="328534" y="2926"/>
                </a:lnTo>
                <a:lnTo>
                  <a:pt x="283152" y="11472"/>
                </a:lnTo>
                <a:lnTo>
                  <a:pt x="239872" y="25285"/>
                </a:lnTo>
                <a:lnTo>
                  <a:pt x="199044" y="44014"/>
                </a:lnTo>
                <a:lnTo>
                  <a:pt x="161020" y="67305"/>
                </a:lnTo>
                <a:lnTo>
                  <a:pt x="126153" y="94807"/>
                </a:lnTo>
                <a:lnTo>
                  <a:pt x="94794" y="126169"/>
                </a:lnTo>
                <a:lnTo>
                  <a:pt x="67294" y="161037"/>
                </a:lnTo>
                <a:lnTo>
                  <a:pt x="44006" y="199061"/>
                </a:lnTo>
                <a:lnTo>
                  <a:pt x="25281" y="239887"/>
                </a:lnTo>
                <a:lnTo>
                  <a:pt x="11470" y="283165"/>
                </a:lnTo>
                <a:lnTo>
                  <a:pt x="2926" y="328542"/>
                </a:lnTo>
                <a:lnTo>
                  <a:pt x="0" y="375665"/>
                </a:lnTo>
                <a:lnTo>
                  <a:pt x="2926" y="422788"/>
                </a:lnTo>
                <a:lnTo>
                  <a:pt x="11470" y="468164"/>
                </a:lnTo>
                <a:lnTo>
                  <a:pt x="25281" y="511441"/>
                </a:lnTo>
                <a:lnTo>
                  <a:pt x="44006" y="552268"/>
                </a:lnTo>
                <a:lnTo>
                  <a:pt x="50183" y="562352"/>
                </a:lnTo>
                <a:lnTo>
                  <a:pt x="620268" y="562352"/>
                </a:lnTo>
                <a:lnTo>
                  <a:pt x="620268" y="90934"/>
                </a:lnTo>
                <a:lnTo>
                  <a:pt x="590311" y="67305"/>
                </a:lnTo>
                <a:lnTo>
                  <a:pt x="552287" y="44014"/>
                </a:lnTo>
                <a:lnTo>
                  <a:pt x="511459" y="25285"/>
                </a:lnTo>
                <a:lnTo>
                  <a:pt x="468179" y="11472"/>
                </a:lnTo>
                <a:lnTo>
                  <a:pt x="422797" y="2926"/>
                </a:lnTo>
                <a:lnTo>
                  <a:pt x="375666" y="0"/>
                </a:lnTo>
                <a:close/>
              </a:path>
            </a:pathLst>
          </a:custGeom>
          <a:solidFill>
            <a:srgbClr val="2D6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1" name="object 101"/>
          <p:cNvGrpSpPr/>
          <p:nvPr/>
        </p:nvGrpSpPr>
        <p:grpSpPr>
          <a:xfrm>
            <a:off x="4078223" y="664463"/>
            <a:ext cx="4785360" cy="591820"/>
            <a:chOff x="4078223" y="664463"/>
            <a:chExt cx="4785360" cy="591820"/>
          </a:xfrm>
        </p:grpSpPr>
        <p:sp>
          <p:nvSpPr>
            <p:cNvPr id="102" name="object 102"/>
            <p:cNvSpPr/>
            <p:nvPr/>
          </p:nvSpPr>
          <p:spPr>
            <a:xfrm>
              <a:off x="4078223" y="664463"/>
              <a:ext cx="4785360" cy="591820"/>
            </a:xfrm>
            <a:custGeom>
              <a:avLst/>
              <a:gdLst/>
              <a:ahLst/>
              <a:cxnLst/>
              <a:rect l="l" t="t" r="r" b="b"/>
              <a:pathLst>
                <a:path w="4785359" h="591819">
                  <a:moveTo>
                    <a:pt x="4686808" y="0"/>
                  </a:moveTo>
                  <a:lnTo>
                    <a:pt x="98551" y="0"/>
                  </a:lnTo>
                  <a:lnTo>
                    <a:pt x="60168" y="7737"/>
                  </a:lnTo>
                  <a:lnTo>
                    <a:pt x="28844" y="28844"/>
                  </a:lnTo>
                  <a:lnTo>
                    <a:pt x="7737" y="60168"/>
                  </a:lnTo>
                  <a:lnTo>
                    <a:pt x="0" y="98551"/>
                  </a:lnTo>
                  <a:lnTo>
                    <a:pt x="0" y="492760"/>
                  </a:lnTo>
                  <a:lnTo>
                    <a:pt x="7737" y="531143"/>
                  </a:lnTo>
                  <a:lnTo>
                    <a:pt x="28844" y="562467"/>
                  </a:lnTo>
                  <a:lnTo>
                    <a:pt x="60168" y="583574"/>
                  </a:lnTo>
                  <a:lnTo>
                    <a:pt x="98551" y="591312"/>
                  </a:lnTo>
                  <a:lnTo>
                    <a:pt x="4686808" y="591312"/>
                  </a:lnTo>
                  <a:lnTo>
                    <a:pt x="4725191" y="583574"/>
                  </a:lnTo>
                  <a:lnTo>
                    <a:pt x="4756515" y="562467"/>
                  </a:lnTo>
                  <a:lnTo>
                    <a:pt x="4777622" y="531143"/>
                  </a:lnTo>
                  <a:lnTo>
                    <a:pt x="4785359" y="492760"/>
                  </a:lnTo>
                  <a:lnTo>
                    <a:pt x="4785359" y="98551"/>
                  </a:lnTo>
                  <a:lnTo>
                    <a:pt x="4777622" y="60168"/>
                  </a:lnTo>
                  <a:lnTo>
                    <a:pt x="4756515" y="28844"/>
                  </a:lnTo>
                  <a:lnTo>
                    <a:pt x="4725191" y="7737"/>
                  </a:lnTo>
                  <a:lnTo>
                    <a:pt x="4686808" y="0"/>
                  </a:lnTo>
                  <a:close/>
                </a:path>
              </a:pathLst>
            </a:custGeom>
            <a:solidFill>
              <a:srgbClr val="1B456B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436107" y="806526"/>
              <a:ext cx="2184908" cy="305104"/>
            </a:xfrm>
            <a:prstGeom prst="rect">
              <a:avLst/>
            </a:prstGeom>
          </p:spPr>
        </p:pic>
      </p:grpSp>
      <p:grpSp>
        <p:nvGrpSpPr>
          <p:cNvPr id="104" name="object 104"/>
          <p:cNvGrpSpPr/>
          <p:nvPr/>
        </p:nvGrpSpPr>
        <p:grpSpPr>
          <a:xfrm>
            <a:off x="4072128" y="4767071"/>
            <a:ext cx="4785360" cy="593090"/>
            <a:chOff x="4072128" y="4767071"/>
            <a:chExt cx="4785360" cy="593090"/>
          </a:xfrm>
        </p:grpSpPr>
        <p:sp>
          <p:nvSpPr>
            <p:cNvPr id="105" name="object 105"/>
            <p:cNvSpPr/>
            <p:nvPr/>
          </p:nvSpPr>
          <p:spPr>
            <a:xfrm>
              <a:off x="4072128" y="4767071"/>
              <a:ext cx="4785360" cy="593090"/>
            </a:xfrm>
            <a:custGeom>
              <a:avLst/>
              <a:gdLst/>
              <a:ahLst/>
              <a:cxnLst/>
              <a:rect l="l" t="t" r="r" b="b"/>
              <a:pathLst>
                <a:path w="4785359" h="593089">
                  <a:moveTo>
                    <a:pt x="4686554" y="0"/>
                  </a:moveTo>
                  <a:lnTo>
                    <a:pt x="98806" y="0"/>
                  </a:lnTo>
                  <a:lnTo>
                    <a:pt x="60328" y="7758"/>
                  </a:lnTo>
                  <a:lnTo>
                    <a:pt x="28924" y="28924"/>
                  </a:lnTo>
                  <a:lnTo>
                    <a:pt x="7758" y="60328"/>
                  </a:lnTo>
                  <a:lnTo>
                    <a:pt x="0" y="98805"/>
                  </a:lnTo>
                  <a:lnTo>
                    <a:pt x="0" y="494029"/>
                  </a:lnTo>
                  <a:lnTo>
                    <a:pt x="7758" y="532507"/>
                  </a:lnTo>
                  <a:lnTo>
                    <a:pt x="28924" y="563911"/>
                  </a:lnTo>
                  <a:lnTo>
                    <a:pt x="60328" y="585077"/>
                  </a:lnTo>
                  <a:lnTo>
                    <a:pt x="98806" y="592835"/>
                  </a:lnTo>
                  <a:lnTo>
                    <a:pt x="4686554" y="592835"/>
                  </a:lnTo>
                  <a:lnTo>
                    <a:pt x="4725031" y="585077"/>
                  </a:lnTo>
                  <a:lnTo>
                    <a:pt x="4756435" y="563911"/>
                  </a:lnTo>
                  <a:lnTo>
                    <a:pt x="4777601" y="532507"/>
                  </a:lnTo>
                  <a:lnTo>
                    <a:pt x="4785360" y="494029"/>
                  </a:lnTo>
                  <a:lnTo>
                    <a:pt x="4785360" y="98805"/>
                  </a:lnTo>
                  <a:lnTo>
                    <a:pt x="4777601" y="60328"/>
                  </a:lnTo>
                  <a:lnTo>
                    <a:pt x="4756435" y="28924"/>
                  </a:lnTo>
                  <a:lnTo>
                    <a:pt x="4725031" y="7758"/>
                  </a:lnTo>
                  <a:lnTo>
                    <a:pt x="4686554" y="0"/>
                  </a:lnTo>
                  <a:close/>
                </a:path>
              </a:pathLst>
            </a:custGeom>
            <a:solidFill>
              <a:srgbClr val="1B456B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10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830189" y="4910327"/>
              <a:ext cx="1385189" cy="304800"/>
            </a:xfrm>
            <a:prstGeom prst="rect">
              <a:avLst/>
            </a:prstGeom>
          </p:spPr>
        </p:pic>
      </p:grpSp>
      <p:grpSp>
        <p:nvGrpSpPr>
          <p:cNvPr id="107" name="object 107"/>
          <p:cNvGrpSpPr/>
          <p:nvPr/>
        </p:nvGrpSpPr>
        <p:grpSpPr>
          <a:xfrm>
            <a:off x="1458722" y="5478779"/>
            <a:ext cx="10497820" cy="1363980"/>
            <a:chOff x="1458722" y="5478779"/>
            <a:chExt cx="10497820" cy="1363980"/>
          </a:xfrm>
        </p:grpSpPr>
        <p:pic>
          <p:nvPicPr>
            <p:cNvPr id="108" name="object 10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458722" y="5916777"/>
              <a:ext cx="1797303" cy="213359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826006" y="6095085"/>
              <a:ext cx="1027252" cy="213360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274822" y="5916777"/>
              <a:ext cx="2127630" cy="213359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424173" y="6095085"/>
              <a:ext cx="1824354" cy="21336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672586" y="6273393"/>
              <a:ext cx="1289303" cy="213359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611113" y="5916777"/>
              <a:ext cx="1819274" cy="213359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403468" y="6095085"/>
              <a:ext cx="2230247" cy="21336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650737" y="6273393"/>
              <a:ext cx="1733423" cy="213359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581776" y="6449872"/>
              <a:ext cx="1871979" cy="21366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149086" y="6628790"/>
              <a:ext cx="704659" cy="213360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45324" y="5916777"/>
              <a:ext cx="2480691" cy="213359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781798" y="6095085"/>
              <a:ext cx="2007107" cy="213360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676642" y="6273393"/>
              <a:ext cx="2213952" cy="213359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309102" y="6449872"/>
              <a:ext cx="911072" cy="21366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138537" y="5907328"/>
              <a:ext cx="1698752" cy="213359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024237" y="6085636"/>
              <a:ext cx="1932304" cy="21366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553065" y="6263639"/>
              <a:ext cx="831824" cy="213664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2004060" y="5478779"/>
              <a:ext cx="459105" cy="457200"/>
            </a:xfrm>
            <a:custGeom>
              <a:avLst/>
              <a:gdLst/>
              <a:ahLst/>
              <a:cxnLst/>
              <a:rect l="l" t="t" r="r" b="b"/>
              <a:pathLst>
                <a:path w="459105" h="457200">
                  <a:moveTo>
                    <a:pt x="417576" y="228676"/>
                  </a:moveTo>
                  <a:lnTo>
                    <a:pt x="411353" y="182511"/>
                  </a:lnTo>
                  <a:lnTo>
                    <a:pt x="411353" y="228676"/>
                  </a:lnTo>
                  <a:lnTo>
                    <a:pt x="404812" y="277177"/>
                  </a:lnTo>
                  <a:lnTo>
                    <a:pt x="386384" y="320789"/>
                  </a:lnTo>
                  <a:lnTo>
                    <a:pt x="357797" y="357771"/>
                  </a:lnTo>
                  <a:lnTo>
                    <a:pt x="320827" y="386346"/>
                  </a:lnTo>
                  <a:lnTo>
                    <a:pt x="277215" y="404787"/>
                  </a:lnTo>
                  <a:lnTo>
                    <a:pt x="228727" y="411314"/>
                  </a:lnTo>
                  <a:lnTo>
                    <a:pt x="180111" y="404787"/>
                  </a:lnTo>
                  <a:lnTo>
                    <a:pt x="136436" y="386346"/>
                  </a:lnTo>
                  <a:lnTo>
                    <a:pt x="99415" y="357771"/>
                  </a:lnTo>
                  <a:lnTo>
                    <a:pt x="70815" y="320789"/>
                  </a:lnTo>
                  <a:lnTo>
                    <a:pt x="52374" y="277177"/>
                  </a:lnTo>
                  <a:lnTo>
                    <a:pt x="45847" y="228676"/>
                  </a:lnTo>
                  <a:lnTo>
                    <a:pt x="52374" y="180111"/>
                  </a:lnTo>
                  <a:lnTo>
                    <a:pt x="70815" y="136448"/>
                  </a:lnTo>
                  <a:lnTo>
                    <a:pt x="99415" y="99441"/>
                  </a:lnTo>
                  <a:lnTo>
                    <a:pt x="136436" y="70840"/>
                  </a:lnTo>
                  <a:lnTo>
                    <a:pt x="180111" y="52387"/>
                  </a:lnTo>
                  <a:lnTo>
                    <a:pt x="228727" y="45847"/>
                  </a:lnTo>
                  <a:lnTo>
                    <a:pt x="277215" y="52387"/>
                  </a:lnTo>
                  <a:lnTo>
                    <a:pt x="320827" y="70840"/>
                  </a:lnTo>
                  <a:lnTo>
                    <a:pt x="357797" y="99441"/>
                  </a:lnTo>
                  <a:lnTo>
                    <a:pt x="386384" y="136448"/>
                  </a:lnTo>
                  <a:lnTo>
                    <a:pt x="404812" y="180111"/>
                  </a:lnTo>
                  <a:lnTo>
                    <a:pt x="411353" y="228676"/>
                  </a:lnTo>
                  <a:lnTo>
                    <a:pt x="411353" y="182511"/>
                  </a:lnTo>
                  <a:lnTo>
                    <a:pt x="391756" y="133299"/>
                  </a:lnTo>
                  <a:lnTo>
                    <a:pt x="362204" y="95034"/>
                  </a:lnTo>
                  <a:lnTo>
                    <a:pt x="323964" y="65455"/>
                  </a:lnTo>
                  <a:lnTo>
                    <a:pt x="278866" y="46393"/>
                  </a:lnTo>
                  <a:lnTo>
                    <a:pt x="228727" y="39624"/>
                  </a:lnTo>
                  <a:lnTo>
                    <a:pt x="178460" y="46393"/>
                  </a:lnTo>
                  <a:lnTo>
                    <a:pt x="133299" y="65455"/>
                  </a:lnTo>
                  <a:lnTo>
                    <a:pt x="95021" y="95034"/>
                  </a:lnTo>
                  <a:lnTo>
                    <a:pt x="65443" y="133299"/>
                  </a:lnTo>
                  <a:lnTo>
                    <a:pt x="46380" y="178460"/>
                  </a:lnTo>
                  <a:lnTo>
                    <a:pt x="39624" y="228676"/>
                  </a:lnTo>
                  <a:lnTo>
                    <a:pt x="46380" y="278841"/>
                  </a:lnTo>
                  <a:lnTo>
                    <a:pt x="65443" y="323951"/>
                  </a:lnTo>
                  <a:lnTo>
                    <a:pt x="95021" y="362191"/>
                  </a:lnTo>
                  <a:lnTo>
                    <a:pt x="133299" y="391756"/>
                  </a:lnTo>
                  <a:lnTo>
                    <a:pt x="178460" y="410819"/>
                  </a:lnTo>
                  <a:lnTo>
                    <a:pt x="228727" y="417576"/>
                  </a:lnTo>
                  <a:lnTo>
                    <a:pt x="275170" y="411314"/>
                  </a:lnTo>
                  <a:lnTo>
                    <a:pt x="278866" y="410819"/>
                  </a:lnTo>
                  <a:lnTo>
                    <a:pt x="323964" y="391756"/>
                  </a:lnTo>
                  <a:lnTo>
                    <a:pt x="362204" y="362191"/>
                  </a:lnTo>
                  <a:lnTo>
                    <a:pt x="391756" y="323951"/>
                  </a:lnTo>
                  <a:lnTo>
                    <a:pt x="410806" y="278841"/>
                  </a:lnTo>
                  <a:lnTo>
                    <a:pt x="417576" y="228676"/>
                  </a:lnTo>
                  <a:close/>
                </a:path>
                <a:path w="459105" h="457200">
                  <a:moveTo>
                    <a:pt x="458724" y="228676"/>
                  </a:moveTo>
                  <a:lnTo>
                    <a:pt x="454050" y="182664"/>
                  </a:lnTo>
                  <a:lnTo>
                    <a:pt x="440664" y="139776"/>
                  </a:lnTo>
                  <a:lnTo>
                    <a:pt x="437896" y="134696"/>
                  </a:lnTo>
                  <a:lnTo>
                    <a:pt x="437896" y="228676"/>
                  </a:lnTo>
                  <a:lnTo>
                    <a:pt x="432371" y="276275"/>
                  </a:lnTo>
                  <a:lnTo>
                    <a:pt x="416674" y="319989"/>
                  </a:lnTo>
                  <a:lnTo>
                    <a:pt x="392049" y="358571"/>
                  </a:lnTo>
                  <a:lnTo>
                    <a:pt x="359765" y="390766"/>
                  </a:lnTo>
                  <a:lnTo>
                    <a:pt x="321068" y="415328"/>
                  </a:lnTo>
                  <a:lnTo>
                    <a:pt x="277215" y="430987"/>
                  </a:lnTo>
                  <a:lnTo>
                    <a:pt x="229489" y="436473"/>
                  </a:lnTo>
                  <a:lnTo>
                    <a:pt x="181660" y="430987"/>
                  </a:lnTo>
                  <a:lnTo>
                    <a:pt x="137744" y="415328"/>
                  </a:lnTo>
                  <a:lnTo>
                    <a:pt x="98996" y="390766"/>
                  </a:lnTo>
                  <a:lnTo>
                    <a:pt x="66675" y="358571"/>
                  </a:lnTo>
                  <a:lnTo>
                    <a:pt x="42037" y="319989"/>
                  </a:lnTo>
                  <a:lnTo>
                    <a:pt x="26339" y="276275"/>
                  </a:lnTo>
                  <a:lnTo>
                    <a:pt x="20828" y="228676"/>
                  </a:lnTo>
                  <a:lnTo>
                    <a:pt x="26339" y="181038"/>
                  </a:lnTo>
                  <a:lnTo>
                    <a:pt x="42037" y="137274"/>
                  </a:lnTo>
                  <a:lnTo>
                    <a:pt x="66675" y="98653"/>
                  </a:lnTo>
                  <a:lnTo>
                    <a:pt x="98996" y="66433"/>
                  </a:lnTo>
                  <a:lnTo>
                    <a:pt x="137744" y="41871"/>
                  </a:lnTo>
                  <a:lnTo>
                    <a:pt x="181660" y="26212"/>
                  </a:lnTo>
                  <a:lnTo>
                    <a:pt x="229489" y="20701"/>
                  </a:lnTo>
                  <a:lnTo>
                    <a:pt x="277215" y="26212"/>
                  </a:lnTo>
                  <a:lnTo>
                    <a:pt x="321068" y="41871"/>
                  </a:lnTo>
                  <a:lnTo>
                    <a:pt x="359765" y="66433"/>
                  </a:lnTo>
                  <a:lnTo>
                    <a:pt x="392049" y="98653"/>
                  </a:lnTo>
                  <a:lnTo>
                    <a:pt x="416674" y="137274"/>
                  </a:lnTo>
                  <a:lnTo>
                    <a:pt x="432371" y="181038"/>
                  </a:lnTo>
                  <a:lnTo>
                    <a:pt x="437896" y="228676"/>
                  </a:lnTo>
                  <a:lnTo>
                    <a:pt x="437896" y="134696"/>
                  </a:lnTo>
                  <a:lnTo>
                    <a:pt x="419506" y="100926"/>
                  </a:lnTo>
                  <a:lnTo>
                    <a:pt x="391490" y="67068"/>
                  </a:lnTo>
                  <a:lnTo>
                    <a:pt x="357543" y="39128"/>
                  </a:lnTo>
                  <a:lnTo>
                    <a:pt x="323583" y="20701"/>
                  </a:lnTo>
                  <a:lnTo>
                    <a:pt x="275615" y="4660"/>
                  </a:lnTo>
                  <a:lnTo>
                    <a:pt x="229489" y="0"/>
                  </a:lnTo>
                  <a:lnTo>
                    <a:pt x="183273" y="4660"/>
                  </a:lnTo>
                  <a:lnTo>
                    <a:pt x="140208" y="18008"/>
                  </a:lnTo>
                  <a:lnTo>
                    <a:pt x="101231" y="39128"/>
                  </a:lnTo>
                  <a:lnTo>
                    <a:pt x="67259" y="67068"/>
                  </a:lnTo>
                  <a:lnTo>
                    <a:pt x="39217" y="100926"/>
                  </a:lnTo>
                  <a:lnTo>
                    <a:pt x="18046" y="139776"/>
                  </a:lnTo>
                  <a:lnTo>
                    <a:pt x="4660" y="182664"/>
                  </a:lnTo>
                  <a:lnTo>
                    <a:pt x="0" y="228676"/>
                  </a:lnTo>
                  <a:lnTo>
                    <a:pt x="4660" y="274662"/>
                  </a:lnTo>
                  <a:lnTo>
                    <a:pt x="18046" y="317525"/>
                  </a:lnTo>
                  <a:lnTo>
                    <a:pt x="39217" y="356336"/>
                  </a:lnTo>
                  <a:lnTo>
                    <a:pt x="67259" y="390182"/>
                  </a:lnTo>
                  <a:lnTo>
                    <a:pt x="101231" y="418109"/>
                  </a:lnTo>
                  <a:lnTo>
                    <a:pt x="140208" y="439216"/>
                  </a:lnTo>
                  <a:lnTo>
                    <a:pt x="183273" y="452551"/>
                  </a:lnTo>
                  <a:lnTo>
                    <a:pt x="229489" y="457200"/>
                  </a:lnTo>
                  <a:lnTo>
                    <a:pt x="275615" y="452551"/>
                  </a:lnTo>
                  <a:lnTo>
                    <a:pt x="318604" y="439216"/>
                  </a:lnTo>
                  <a:lnTo>
                    <a:pt x="323646" y="436473"/>
                  </a:lnTo>
                  <a:lnTo>
                    <a:pt x="357543" y="418109"/>
                  </a:lnTo>
                  <a:lnTo>
                    <a:pt x="391490" y="390182"/>
                  </a:lnTo>
                  <a:lnTo>
                    <a:pt x="419506" y="356336"/>
                  </a:lnTo>
                  <a:lnTo>
                    <a:pt x="440664" y="317525"/>
                  </a:lnTo>
                  <a:lnTo>
                    <a:pt x="454050" y="274662"/>
                  </a:lnTo>
                  <a:lnTo>
                    <a:pt x="458724" y="228676"/>
                  </a:lnTo>
                  <a:close/>
                </a:path>
              </a:pathLst>
            </a:custGeom>
            <a:solidFill>
              <a:srgbClr val="1545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176272" y="5599175"/>
              <a:ext cx="144779" cy="20269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3942588" y="5516879"/>
              <a:ext cx="508634" cy="435609"/>
            </a:xfrm>
            <a:custGeom>
              <a:avLst/>
              <a:gdLst/>
              <a:ahLst/>
              <a:cxnLst/>
              <a:rect l="l" t="t" r="r" b="b"/>
              <a:pathLst>
                <a:path w="508635" h="435610">
                  <a:moveTo>
                    <a:pt x="265360" y="401396"/>
                  </a:moveTo>
                  <a:lnTo>
                    <a:pt x="179450" y="401396"/>
                  </a:lnTo>
                  <a:lnTo>
                    <a:pt x="180086" y="409191"/>
                  </a:lnTo>
                  <a:lnTo>
                    <a:pt x="213058" y="435160"/>
                  </a:lnTo>
                  <a:lnTo>
                    <a:pt x="226859" y="430822"/>
                  </a:lnTo>
                  <a:lnTo>
                    <a:pt x="239267" y="420154"/>
                  </a:lnTo>
                  <a:lnTo>
                    <a:pt x="242950" y="420154"/>
                  </a:lnTo>
                  <a:lnTo>
                    <a:pt x="242950" y="416407"/>
                  </a:lnTo>
                  <a:lnTo>
                    <a:pt x="321437" y="416407"/>
                  </a:lnTo>
                  <a:lnTo>
                    <a:pt x="322817" y="413594"/>
                  </a:lnTo>
                  <a:lnTo>
                    <a:pt x="284083" y="413594"/>
                  </a:lnTo>
                  <a:lnTo>
                    <a:pt x="275901" y="411484"/>
                  </a:lnTo>
                  <a:lnTo>
                    <a:pt x="268873" y="404915"/>
                  </a:lnTo>
                  <a:lnTo>
                    <a:pt x="265360" y="401396"/>
                  </a:lnTo>
                  <a:close/>
                </a:path>
                <a:path w="508635" h="435610">
                  <a:moveTo>
                    <a:pt x="321437" y="416407"/>
                  </a:moveTo>
                  <a:lnTo>
                    <a:pt x="246634" y="416407"/>
                  </a:lnTo>
                  <a:lnTo>
                    <a:pt x="254126" y="420154"/>
                  </a:lnTo>
                  <a:lnTo>
                    <a:pt x="267688" y="430705"/>
                  </a:lnTo>
                  <a:lnTo>
                    <a:pt x="284035" y="434222"/>
                  </a:lnTo>
                  <a:lnTo>
                    <a:pt x="300382" y="430705"/>
                  </a:lnTo>
                  <a:lnTo>
                    <a:pt x="313944" y="420154"/>
                  </a:lnTo>
                  <a:lnTo>
                    <a:pt x="321437" y="416407"/>
                  </a:lnTo>
                  <a:close/>
                </a:path>
                <a:path w="508635" h="435610">
                  <a:moveTo>
                    <a:pt x="265429" y="311365"/>
                  </a:moveTo>
                  <a:lnTo>
                    <a:pt x="250444" y="326364"/>
                  </a:lnTo>
                  <a:lnTo>
                    <a:pt x="298958" y="375132"/>
                  </a:lnTo>
                  <a:lnTo>
                    <a:pt x="305315" y="381934"/>
                  </a:lnTo>
                  <a:lnTo>
                    <a:pt x="307435" y="390144"/>
                  </a:lnTo>
                  <a:lnTo>
                    <a:pt x="305315" y="398353"/>
                  </a:lnTo>
                  <a:lnTo>
                    <a:pt x="298958" y="405155"/>
                  </a:lnTo>
                  <a:lnTo>
                    <a:pt x="292240" y="411484"/>
                  </a:lnTo>
                  <a:lnTo>
                    <a:pt x="284083" y="413594"/>
                  </a:lnTo>
                  <a:lnTo>
                    <a:pt x="322817" y="413594"/>
                  </a:lnTo>
                  <a:lnTo>
                    <a:pt x="325120" y="408901"/>
                  </a:lnTo>
                  <a:lnTo>
                    <a:pt x="328929" y="401396"/>
                  </a:lnTo>
                  <a:lnTo>
                    <a:pt x="359284" y="401396"/>
                  </a:lnTo>
                  <a:lnTo>
                    <a:pt x="364148" y="399290"/>
                  </a:lnTo>
                  <a:lnTo>
                    <a:pt x="373761" y="390144"/>
                  </a:lnTo>
                  <a:lnTo>
                    <a:pt x="381253" y="386397"/>
                  </a:lnTo>
                  <a:lnTo>
                    <a:pt x="383557" y="381703"/>
                  </a:lnTo>
                  <a:lnTo>
                    <a:pt x="345233" y="381703"/>
                  </a:lnTo>
                  <a:lnTo>
                    <a:pt x="337254" y="378302"/>
                  </a:lnTo>
                  <a:lnTo>
                    <a:pt x="328929" y="371386"/>
                  </a:lnTo>
                  <a:lnTo>
                    <a:pt x="265429" y="311365"/>
                  </a:lnTo>
                  <a:close/>
                </a:path>
                <a:path w="508635" h="435610">
                  <a:moveTo>
                    <a:pt x="241313" y="363880"/>
                  </a:moveTo>
                  <a:lnTo>
                    <a:pt x="134620" y="363880"/>
                  </a:lnTo>
                  <a:lnTo>
                    <a:pt x="134729" y="372383"/>
                  </a:lnTo>
                  <a:lnTo>
                    <a:pt x="160718" y="405152"/>
                  </a:lnTo>
                  <a:lnTo>
                    <a:pt x="170418" y="405032"/>
                  </a:lnTo>
                  <a:lnTo>
                    <a:pt x="179450" y="401396"/>
                  </a:lnTo>
                  <a:lnTo>
                    <a:pt x="265360" y="401396"/>
                  </a:lnTo>
                  <a:lnTo>
                    <a:pt x="254126" y="390144"/>
                  </a:lnTo>
                  <a:lnTo>
                    <a:pt x="254126" y="382638"/>
                  </a:lnTo>
                  <a:lnTo>
                    <a:pt x="250327" y="374903"/>
                  </a:lnTo>
                  <a:lnTo>
                    <a:pt x="246634" y="367639"/>
                  </a:lnTo>
                  <a:lnTo>
                    <a:pt x="241313" y="363880"/>
                  </a:lnTo>
                  <a:close/>
                </a:path>
                <a:path w="508635" h="435610">
                  <a:moveTo>
                    <a:pt x="359284" y="401396"/>
                  </a:moveTo>
                  <a:lnTo>
                    <a:pt x="328929" y="401396"/>
                  </a:lnTo>
                  <a:lnTo>
                    <a:pt x="340685" y="404915"/>
                  </a:lnTo>
                  <a:lnTo>
                    <a:pt x="352774" y="404214"/>
                  </a:lnTo>
                  <a:lnTo>
                    <a:pt x="359284" y="401396"/>
                  </a:lnTo>
                  <a:close/>
                </a:path>
                <a:path w="508635" h="435610">
                  <a:moveTo>
                    <a:pt x="325120" y="281355"/>
                  </a:moveTo>
                  <a:lnTo>
                    <a:pt x="310261" y="296354"/>
                  </a:lnTo>
                  <a:lnTo>
                    <a:pt x="358775" y="345122"/>
                  </a:lnTo>
                  <a:lnTo>
                    <a:pt x="365132" y="351924"/>
                  </a:lnTo>
                  <a:lnTo>
                    <a:pt x="367252" y="360132"/>
                  </a:lnTo>
                  <a:lnTo>
                    <a:pt x="365132" y="368337"/>
                  </a:lnTo>
                  <a:lnTo>
                    <a:pt x="358775" y="375132"/>
                  </a:lnTo>
                  <a:lnTo>
                    <a:pt x="352522" y="380881"/>
                  </a:lnTo>
                  <a:lnTo>
                    <a:pt x="345233" y="381703"/>
                  </a:lnTo>
                  <a:lnTo>
                    <a:pt x="383557" y="381703"/>
                  </a:lnTo>
                  <a:lnTo>
                    <a:pt x="384937" y="378891"/>
                  </a:lnTo>
                  <a:lnTo>
                    <a:pt x="388747" y="371386"/>
                  </a:lnTo>
                  <a:lnTo>
                    <a:pt x="419089" y="371386"/>
                  </a:lnTo>
                  <a:lnTo>
                    <a:pt x="423965" y="369275"/>
                  </a:lnTo>
                  <a:lnTo>
                    <a:pt x="433581" y="360132"/>
                  </a:lnTo>
                  <a:lnTo>
                    <a:pt x="441071" y="356374"/>
                  </a:lnTo>
                  <a:lnTo>
                    <a:pt x="443374" y="351688"/>
                  </a:lnTo>
                  <a:lnTo>
                    <a:pt x="405050" y="351688"/>
                  </a:lnTo>
                  <a:lnTo>
                    <a:pt x="397071" y="348290"/>
                  </a:lnTo>
                  <a:lnTo>
                    <a:pt x="388747" y="341376"/>
                  </a:lnTo>
                  <a:lnTo>
                    <a:pt x="325120" y="281355"/>
                  </a:lnTo>
                  <a:close/>
                </a:path>
                <a:path w="508635" h="435610">
                  <a:moveTo>
                    <a:pt x="170043" y="326364"/>
                  </a:moveTo>
                  <a:lnTo>
                    <a:pt x="78486" y="326364"/>
                  </a:lnTo>
                  <a:lnTo>
                    <a:pt x="74864" y="337562"/>
                  </a:lnTo>
                  <a:lnTo>
                    <a:pt x="94043" y="373910"/>
                  </a:lnTo>
                  <a:lnTo>
                    <a:pt x="106965" y="375608"/>
                  </a:lnTo>
                  <a:lnTo>
                    <a:pt x="120602" y="372383"/>
                  </a:lnTo>
                  <a:lnTo>
                    <a:pt x="134620" y="363880"/>
                  </a:lnTo>
                  <a:lnTo>
                    <a:pt x="241313" y="363880"/>
                  </a:lnTo>
                  <a:lnTo>
                    <a:pt x="240492" y="363300"/>
                  </a:lnTo>
                  <a:lnTo>
                    <a:pt x="233600" y="361072"/>
                  </a:lnTo>
                  <a:lnTo>
                    <a:pt x="226685" y="360251"/>
                  </a:lnTo>
                  <a:lnTo>
                    <a:pt x="220469" y="360132"/>
                  </a:lnTo>
                  <a:lnTo>
                    <a:pt x="209296" y="352628"/>
                  </a:lnTo>
                  <a:lnTo>
                    <a:pt x="205612" y="348881"/>
                  </a:lnTo>
                  <a:lnTo>
                    <a:pt x="205612" y="341376"/>
                  </a:lnTo>
                  <a:lnTo>
                    <a:pt x="201802" y="337629"/>
                  </a:lnTo>
                  <a:lnTo>
                    <a:pt x="196143" y="334870"/>
                  </a:lnTo>
                  <a:lnTo>
                    <a:pt x="190150" y="332466"/>
                  </a:lnTo>
                  <a:lnTo>
                    <a:pt x="183443" y="330767"/>
                  </a:lnTo>
                  <a:lnTo>
                    <a:pt x="175636" y="330120"/>
                  </a:lnTo>
                  <a:lnTo>
                    <a:pt x="170043" y="326364"/>
                  </a:lnTo>
                  <a:close/>
                </a:path>
                <a:path w="508635" h="435610">
                  <a:moveTo>
                    <a:pt x="419089" y="371386"/>
                  </a:moveTo>
                  <a:lnTo>
                    <a:pt x="388747" y="371386"/>
                  </a:lnTo>
                  <a:lnTo>
                    <a:pt x="400502" y="374903"/>
                  </a:lnTo>
                  <a:lnTo>
                    <a:pt x="412591" y="374199"/>
                  </a:lnTo>
                  <a:lnTo>
                    <a:pt x="419089" y="371386"/>
                  </a:lnTo>
                  <a:close/>
                </a:path>
                <a:path w="508635" h="435610">
                  <a:moveTo>
                    <a:pt x="384937" y="251345"/>
                  </a:moveTo>
                  <a:lnTo>
                    <a:pt x="370077" y="266344"/>
                  </a:lnTo>
                  <a:lnTo>
                    <a:pt x="418591" y="315112"/>
                  </a:lnTo>
                  <a:lnTo>
                    <a:pt x="424949" y="321914"/>
                  </a:lnTo>
                  <a:lnTo>
                    <a:pt x="427068" y="330123"/>
                  </a:lnTo>
                  <a:lnTo>
                    <a:pt x="424949" y="338327"/>
                  </a:lnTo>
                  <a:lnTo>
                    <a:pt x="418591" y="345122"/>
                  </a:lnTo>
                  <a:lnTo>
                    <a:pt x="412339" y="350866"/>
                  </a:lnTo>
                  <a:lnTo>
                    <a:pt x="405050" y="351688"/>
                  </a:lnTo>
                  <a:lnTo>
                    <a:pt x="443374" y="351688"/>
                  </a:lnTo>
                  <a:lnTo>
                    <a:pt x="445053" y="348290"/>
                  </a:lnTo>
                  <a:lnTo>
                    <a:pt x="448563" y="341376"/>
                  </a:lnTo>
                  <a:lnTo>
                    <a:pt x="478875" y="341376"/>
                  </a:lnTo>
                  <a:lnTo>
                    <a:pt x="483764" y="339265"/>
                  </a:lnTo>
                  <a:lnTo>
                    <a:pt x="493395" y="330123"/>
                  </a:lnTo>
                  <a:lnTo>
                    <a:pt x="499915" y="321678"/>
                  </a:lnTo>
                  <a:lnTo>
                    <a:pt x="464867" y="321678"/>
                  </a:lnTo>
                  <a:lnTo>
                    <a:pt x="456888" y="318280"/>
                  </a:lnTo>
                  <a:lnTo>
                    <a:pt x="448563" y="311365"/>
                  </a:lnTo>
                  <a:lnTo>
                    <a:pt x="384937" y="251345"/>
                  </a:lnTo>
                  <a:close/>
                </a:path>
                <a:path w="508635" h="435610">
                  <a:moveTo>
                    <a:pt x="478875" y="341376"/>
                  </a:moveTo>
                  <a:lnTo>
                    <a:pt x="448563" y="341376"/>
                  </a:lnTo>
                  <a:lnTo>
                    <a:pt x="460265" y="344893"/>
                  </a:lnTo>
                  <a:lnTo>
                    <a:pt x="472360" y="344189"/>
                  </a:lnTo>
                  <a:lnTo>
                    <a:pt x="478875" y="341376"/>
                  </a:lnTo>
                  <a:close/>
                </a:path>
                <a:path w="508635" h="435610">
                  <a:moveTo>
                    <a:pt x="448563" y="0"/>
                  </a:moveTo>
                  <a:lnTo>
                    <a:pt x="59816" y="0"/>
                  </a:lnTo>
                  <a:lnTo>
                    <a:pt x="0" y="236334"/>
                  </a:lnTo>
                  <a:lnTo>
                    <a:pt x="41148" y="266344"/>
                  </a:lnTo>
                  <a:lnTo>
                    <a:pt x="32658" y="280939"/>
                  </a:lnTo>
                  <a:lnTo>
                    <a:pt x="29432" y="295886"/>
                  </a:lnTo>
                  <a:lnTo>
                    <a:pt x="31111" y="310130"/>
                  </a:lnTo>
                  <a:lnTo>
                    <a:pt x="37337" y="322618"/>
                  </a:lnTo>
                  <a:lnTo>
                    <a:pt x="46428" y="327425"/>
                  </a:lnTo>
                  <a:lnTo>
                    <a:pt x="56530" y="330120"/>
                  </a:lnTo>
                  <a:lnTo>
                    <a:pt x="67323" y="330001"/>
                  </a:lnTo>
                  <a:lnTo>
                    <a:pt x="78486" y="326364"/>
                  </a:lnTo>
                  <a:lnTo>
                    <a:pt x="170043" y="326364"/>
                  </a:lnTo>
                  <a:lnTo>
                    <a:pt x="164464" y="322618"/>
                  </a:lnTo>
                  <a:lnTo>
                    <a:pt x="164347" y="314237"/>
                  </a:lnTo>
                  <a:lnTo>
                    <a:pt x="163528" y="306208"/>
                  </a:lnTo>
                  <a:lnTo>
                    <a:pt x="161303" y="298881"/>
                  </a:lnTo>
                  <a:lnTo>
                    <a:pt x="156972" y="292608"/>
                  </a:lnTo>
                  <a:lnTo>
                    <a:pt x="149975" y="288861"/>
                  </a:lnTo>
                  <a:lnTo>
                    <a:pt x="115824" y="288861"/>
                  </a:lnTo>
                  <a:lnTo>
                    <a:pt x="119463" y="277661"/>
                  </a:lnTo>
                  <a:lnTo>
                    <a:pt x="119560" y="270103"/>
                  </a:lnTo>
                  <a:lnTo>
                    <a:pt x="119478" y="266344"/>
                  </a:lnTo>
                  <a:lnTo>
                    <a:pt x="116931" y="256671"/>
                  </a:lnTo>
                  <a:lnTo>
                    <a:pt x="112140" y="247586"/>
                  </a:lnTo>
                  <a:lnTo>
                    <a:pt x="63500" y="247586"/>
                  </a:lnTo>
                  <a:lnTo>
                    <a:pt x="29845" y="225082"/>
                  </a:lnTo>
                  <a:lnTo>
                    <a:pt x="82169" y="29972"/>
                  </a:lnTo>
                  <a:lnTo>
                    <a:pt x="456150" y="29972"/>
                  </a:lnTo>
                  <a:lnTo>
                    <a:pt x="448563" y="0"/>
                  </a:lnTo>
                  <a:close/>
                </a:path>
                <a:path w="508635" h="435610">
                  <a:moveTo>
                    <a:pt x="475150" y="105041"/>
                  </a:moveTo>
                  <a:lnTo>
                    <a:pt x="310261" y="105041"/>
                  </a:lnTo>
                  <a:lnTo>
                    <a:pt x="478409" y="281355"/>
                  </a:lnTo>
                  <a:lnTo>
                    <a:pt x="484695" y="288741"/>
                  </a:lnTo>
                  <a:lnTo>
                    <a:pt x="486791" y="298234"/>
                  </a:lnTo>
                  <a:lnTo>
                    <a:pt x="484695" y="307726"/>
                  </a:lnTo>
                  <a:lnTo>
                    <a:pt x="478409" y="315112"/>
                  </a:lnTo>
                  <a:lnTo>
                    <a:pt x="472156" y="320856"/>
                  </a:lnTo>
                  <a:lnTo>
                    <a:pt x="464867" y="321678"/>
                  </a:lnTo>
                  <a:lnTo>
                    <a:pt x="499915" y="321678"/>
                  </a:lnTo>
                  <a:lnTo>
                    <a:pt x="503896" y="316521"/>
                  </a:lnTo>
                  <a:lnTo>
                    <a:pt x="507396" y="300108"/>
                  </a:lnTo>
                  <a:lnTo>
                    <a:pt x="503896" y="283698"/>
                  </a:lnTo>
                  <a:lnTo>
                    <a:pt x="493395" y="270103"/>
                  </a:lnTo>
                  <a:lnTo>
                    <a:pt x="485901" y="258838"/>
                  </a:lnTo>
                  <a:lnTo>
                    <a:pt x="508381" y="236334"/>
                  </a:lnTo>
                  <a:lnTo>
                    <a:pt x="475150" y="105041"/>
                  </a:lnTo>
                  <a:close/>
                </a:path>
                <a:path w="508635" h="435610">
                  <a:moveTo>
                    <a:pt x="138302" y="285105"/>
                  </a:moveTo>
                  <a:lnTo>
                    <a:pt x="128611" y="285224"/>
                  </a:lnTo>
                  <a:lnTo>
                    <a:pt x="119634" y="288861"/>
                  </a:lnTo>
                  <a:lnTo>
                    <a:pt x="149975" y="288861"/>
                  </a:lnTo>
                  <a:lnTo>
                    <a:pt x="147994" y="287800"/>
                  </a:lnTo>
                  <a:lnTo>
                    <a:pt x="138302" y="285105"/>
                  </a:lnTo>
                  <a:close/>
                </a:path>
                <a:path w="508635" h="435610">
                  <a:moveTo>
                    <a:pt x="89249" y="239147"/>
                  </a:moveTo>
                  <a:lnTo>
                    <a:pt x="75850" y="241257"/>
                  </a:lnTo>
                  <a:lnTo>
                    <a:pt x="63500" y="247586"/>
                  </a:lnTo>
                  <a:lnTo>
                    <a:pt x="112140" y="247586"/>
                  </a:lnTo>
                  <a:lnTo>
                    <a:pt x="101933" y="241257"/>
                  </a:lnTo>
                  <a:lnTo>
                    <a:pt x="89249" y="239147"/>
                  </a:lnTo>
                  <a:close/>
                </a:path>
                <a:path w="508635" h="435610">
                  <a:moveTo>
                    <a:pt x="456150" y="29972"/>
                  </a:moveTo>
                  <a:lnTo>
                    <a:pt x="171958" y="29972"/>
                  </a:lnTo>
                  <a:lnTo>
                    <a:pt x="119634" y="165061"/>
                  </a:lnTo>
                  <a:lnTo>
                    <a:pt x="122211" y="176083"/>
                  </a:lnTo>
                  <a:lnTo>
                    <a:pt x="128984" y="185691"/>
                  </a:lnTo>
                  <a:lnTo>
                    <a:pt x="138547" y="192492"/>
                  </a:lnTo>
                  <a:lnTo>
                    <a:pt x="149478" y="195072"/>
                  </a:lnTo>
                  <a:lnTo>
                    <a:pt x="169128" y="191555"/>
                  </a:lnTo>
                  <a:lnTo>
                    <a:pt x="183134" y="183819"/>
                  </a:lnTo>
                  <a:lnTo>
                    <a:pt x="191524" y="176078"/>
                  </a:lnTo>
                  <a:lnTo>
                    <a:pt x="194310" y="172567"/>
                  </a:lnTo>
                  <a:lnTo>
                    <a:pt x="239267" y="105041"/>
                  </a:lnTo>
                  <a:lnTo>
                    <a:pt x="475150" y="105041"/>
                  </a:lnTo>
                  <a:lnTo>
                    <a:pt x="456150" y="29972"/>
                  </a:lnTo>
                  <a:close/>
                </a:path>
              </a:pathLst>
            </a:custGeom>
            <a:solidFill>
              <a:srgbClr val="1545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396227" y="5512307"/>
              <a:ext cx="147827" cy="248411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6262116" y="5510783"/>
              <a:ext cx="2670175" cy="451484"/>
            </a:xfrm>
            <a:custGeom>
              <a:avLst/>
              <a:gdLst/>
              <a:ahLst/>
              <a:cxnLst/>
              <a:rect l="l" t="t" r="r" b="b"/>
              <a:pathLst>
                <a:path w="2670175" h="451485">
                  <a:moveTo>
                    <a:pt x="208788" y="286232"/>
                  </a:moveTo>
                  <a:lnTo>
                    <a:pt x="201041" y="246240"/>
                  </a:lnTo>
                  <a:lnTo>
                    <a:pt x="198755" y="240855"/>
                  </a:lnTo>
                  <a:lnTo>
                    <a:pt x="197231" y="236245"/>
                  </a:lnTo>
                  <a:lnTo>
                    <a:pt x="195707" y="233934"/>
                  </a:lnTo>
                  <a:lnTo>
                    <a:pt x="180848" y="204000"/>
                  </a:lnTo>
                  <a:lnTo>
                    <a:pt x="163220" y="173761"/>
                  </a:lnTo>
                  <a:lnTo>
                    <a:pt x="119291" y="103085"/>
                  </a:lnTo>
                  <a:lnTo>
                    <a:pt x="112280" y="90220"/>
                  </a:lnTo>
                  <a:lnTo>
                    <a:pt x="107289" y="78638"/>
                  </a:lnTo>
                  <a:lnTo>
                    <a:pt x="104775" y="68580"/>
                  </a:lnTo>
                  <a:lnTo>
                    <a:pt x="92113" y="100507"/>
                  </a:lnTo>
                  <a:lnTo>
                    <a:pt x="65913" y="142506"/>
                  </a:lnTo>
                  <a:lnTo>
                    <a:pt x="35560" y="190080"/>
                  </a:lnTo>
                  <a:lnTo>
                    <a:pt x="10452" y="238721"/>
                  </a:lnTo>
                  <a:lnTo>
                    <a:pt x="0" y="283921"/>
                  </a:lnTo>
                  <a:lnTo>
                    <a:pt x="8242" y="331152"/>
                  </a:lnTo>
                  <a:lnTo>
                    <a:pt x="30708" y="367563"/>
                  </a:lnTo>
                  <a:lnTo>
                    <a:pt x="64020" y="391007"/>
                  </a:lnTo>
                  <a:lnTo>
                    <a:pt x="104775" y="399288"/>
                  </a:lnTo>
                  <a:lnTo>
                    <a:pt x="145402" y="391363"/>
                  </a:lnTo>
                  <a:lnTo>
                    <a:pt x="178447" y="368719"/>
                  </a:lnTo>
                  <a:lnTo>
                    <a:pt x="200660" y="333108"/>
                  </a:lnTo>
                  <a:lnTo>
                    <a:pt x="208788" y="286232"/>
                  </a:lnTo>
                  <a:close/>
                </a:path>
                <a:path w="2670175" h="451485">
                  <a:moveTo>
                    <a:pt x="2670048" y="240792"/>
                  </a:moveTo>
                  <a:lnTo>
                    <a:pt x="2665476" y="240792"/>
                  </a:lnTo>
                  <a:lnTo>
                    <a:pt x="2663190" y="243103"/>
                  </a:lnTo>
                  <a:lnTo>
                    <a:pt x="2448560" y="369608"/>
                  </a:lnTo>
                  <a:lnTo>
                    <a:pt x="2361946" y="421055"/>
                  </a:lnTo>
                  <a:lnTo>
                    <a:pt x="2359660" y="423367"/>
                  </a:lnTo>
                  <a:lnTo>
                    <a:pt x="2354961" y="423367"/>
                  </a:lnTo>
                  <a:lnTo>
                    <a:pt x="2303767" y="397167"/>
                  </a:lnTo>
                  <a:lnTo>
                    <a:pt x="2161794" y="326301"/>
                  </a:lnTo>
                  <a:lnTo>
                    <a:pt x="2159508" y="323989"/>
                  </a:lnTo>
                  <a:lnTo>
                    <a:pt x="2157222" y="323989"/>
                  </a:lnTo>
                  <a:lnTo>
                    <a:pt x="2154936" y="321678"/>
                  </a:lnTo>
                  <a:lnTo>
                    <a:pt x="2154936" y="349415"/>
                  </a:lnTo>
                  <a:lnTo>
                    <a:pt x="2255799" y="400265"/>
                  </a:lnTo>
                  <a:lnTo>
                    <a:pt x="2303411" y="424535"/>
                  </a:lnTo>
                  <a:lnTo>
                    <a:pt x="2354961" y="451104"/>
                  </a:lnTo>
                  <a:lnTo>
                    <a:pt x="2359660" y="451104"/>
                  </a:lnTo>
                  <a:lnTo>
                    <a:pt x="2361946" y="448792"/>
                  </a:lnTo>
                  <a:lnTo>
                    <a:pt x="2446680" y="398246"/>
                  </a:lnTo>
                  <a:lnTo>
                    <a:pt x="2529713" y="349415"/>
                  </a:lnTo>
                  <a:lnTo>
                    <a:pt x="2563901" y="329018"/>
                  </a:lnTo>
                  <a:lnTo>
                    <a:pt x="2597632" y="309257"/>
                  </a:lnTo>
                  <a:lnTo>
                    <a:pt x="2631338" y="289941"/>
                  </a:lnTo>
                  <a:lnTo>
                    <a:pt x="2665476" y="270840"/>
                  </a:lnTo>
                  <a:lnTo>
                    <a:pt x="2665476" y="268528"/>
                  </a:lnTo>
                  <a:lnTo>
                    <a:pt x="2670048" y="266217"/>
                  </a:lnTo>
                  <a:lnTo>
                    <a:pt x="2670048" y="240792"/>
                  </a:lnTo>
                  <a:close/>
                </a:path>
                <a:path w="2670175" h="451485">
                  <a:moveTo>
                    <a:pt x="2670048" y="182880"/>
                  </a:moveTo>
                  <a:lnTo>
                    <a:pt x="2667762" y="185178"/>
                  </a:lnTo>
                  <a:lnTo>
                    <a:pt x="2665476" y="185178"/>
                  </a:lnTo>
                  <a:lnTo>
                    <a:pt x="2665476" y="187490"/>
                  </a:lnTo>
                  <a:lnTo>
                    <a:pt x="2578709" y="237337"/>
                  </a:lnTo>
                  <a:lnTo>
                    <a:pt x="2361946" y="364782"/>
                  </a:lnTo>
                  <a:lnTo>
                    <a:pt x="2359660" y="367080"/>
                  </a:lnTo>
                  <a:lnTo>
                    <a:pt x="2354961" y="367080"/>
                  </a:lnTo>
                  <a:lnTo>
                    <a:pt x="2352675" y="364782"/>
                  </a:lnTo>
                  <a:lnTo>
                    <a:pt x="2161794" y="270383"/>
                  </a:lnTo>
                  <a:lnTo>
                    <a:pt x="2159508" y="268071"/>
                  </a:lnTo>
                  <a:lnTo>
                    <a:pt x="2157222" y="268071"/>
                  </a:lnTo>
                  <a:lnTo>
                    <a:pt x="2154936" y="265772"/>
                  </a:lnTo>
                  <a:lnTo>
                    <a:pt x="2154936" y="293408"/>
                  </a:lnTo>
                  <a:lnTo>
                    <a:pt x="2157222" y="295706"/>
                  </a:lnTo>
                  <a:lnTo>
                    <a:pt x="2159508" y="295706"/>
                  </a:lnTo>
                  <a:lnTo>
                    <a:pt x="2350389" y="392417"/>
                  </a:lnTo>
                  <a:lnTo>
                    <a:pt x="2354961" y="394716"/>
                  </a:lnTo>
                  <a:lnTo>
                    <a:pt x="2359660" y="394716"/>
                  </a:lnTo>
                  <a:lnTo>
                    <a:pt x="2361946" y="392417"/>
                  </a:lnTo>
                  <a:lnTo>
                    <a:pt x="2404618" y="367080"/>
                  </a:lnTo>
                  <a:lnTo>
                    <a:pt x="2665476" y="212813"/>
                  </a:lnTo>
                  <a:lnTo>
                    <a:pt x="2670048" y="210515"/>
                  </a:lnTo>
                  <a:lnTo>
                    <a:pt x="2670048" y="182880"/>
                  </a:lnTo>
                  <a:close/>
                </a:path>
                <a:path w="2670175" h="451485">
                  <a:moveTo>
                    <a:pt x="2670048" y="128016"/>
                  </a:moveTo>
                  <a:lnTo>
                    <a:pt x="2667762" y="130314"/>
                  </a:lnTo>
                  <a:lnTo>
                    <a:pt x="2665476" y="130314"/>
                  </a:lnTo>
                  <a:lnTo>
                    <a:pt x="2665476" y="132626"/>
                  </a:lnTo>
                  <a:lnTo>
                    <a:pt x="2578709" y="182473"/>
                  </a:lnTo>
                  <a:lnTo>
                    <a:pt x="2448623" y="258660"/>
                  </a:lnTo>
                  <a:lnTo>
                    <a:pt x="2361946" y="309918"/>
                  </a:lnTo>
                  <a:lnTo>
                    <a:pt x="2359660" y="312216"/>
                  </a:lnTo>
                  <a:lnTo>
                    <a:pt x="2354961" y="312216"/>
                  </a:lnTo>
                  <a:lnTo>
                    <a:pt x="2352675" y="309918"/>
                  </a:lnTo>
                  <a:lnTo>
                    <a:pt x="2161794" y="215519"/>
                  </a:lnTo>
                  <a:lnTo>
                    <a:pt x="2159508" y="213207"/>
                  </a:lnTo>
                  <a:lnTo>
                    <a:pt x="2157222" y="213207"/>
                  </a:lnTo>
                  <a:lnTo>
                    <a:pt x="2154936" y="210908"/>
                  </a:lnTo>
                  <a:lnTo>
                    <a:pt x="2154936" y="236232"/>
                  </a:lnTo>
                  <a:lnTo>
                    <a:pt x="2157222" y="240842"/>
                  </a:lnTo>
                  <a:lnTo>
                    <a:pt x="2159508" y="243141"/>
                  </a:lnTo>
                  <a:lnTo>
                    <a:pt x="2207437" y="265988"/>
                  </a:lnTo>
                  <a:lnTo>
                    <a:pt x="2254948" y="289483"/>
                  </a:lnTo>
                  <a:lnTo>
                    <a:pt x="2354961" y="339852"/>
                  </a:lnTo>
                  <a:lnTo>
                    <a:pt x="2359660" y="339852"/>
                  </a:lnTo>
                  <a:lnTo>
                    <a:pt x="2364232" y="335241"/>
                  </a:lnTo>
                  <a:lnTo>
                    <a:pt x="2543556" y="231635"/>
                  </a:lnTo>
                  <a:lnTo>
                    <a:pt x="2665476" y="157949"/>
                  </a:lnTo>
                  <a:lnTo>
                    <a:pt x="2667762" y="157949"/>
                  </a:lnTo>
                  <a:lnTo>
                    <a:pt x="2670048" y="155651"/>
                  </a:lnTo>
                  <a:lnTo>
                    <a:pt x="2670048" y="128016"/>
                  </a:lnTo>
                  <a:close/>
                </a:path>
                <a:path w="2670175" h="451485">
                  <a:moveTo>
                    <a:pt x="2670048" y="99631"/>
                  </a:moveTo>
                  <a:lnTo>
                    <a:pt x="2667762" y="99631"/>
                  </a:lnTo>
                  <a:lnTo>
                    <a:pt x="2665476" y="97307"/>
                  </a:lnTo>
                  <a:lnTo>
                    <a:pt x="2663190" y="97307"/>
                  </a:lnTo>
                  <a:lnTo>
                    <a:pt x="2619502" y="74904"/>
                  </a:lnTo>
                  <a:lnTo>
                    <a:pt x="2619502" y="101942"/>
                  </a:lnTo>
                  <a:lnTo>
                    <a:pt x="2617216" y="104267"/>
                  </a:lnTo>
                  <a:lnTo>
                    <a:pt x="2614803" y="104267"/>
                  </a:lnTo>
                  <a:lnTo>
                    <a:pt x="2614803" y="106578"/>
                  </a:lnTo>
                  <a:lnTo>
                    <a:pt x="2572258" y="131089"/>
                  </a:lnTo>
                  <a:lnTo>
                    <a:pt x="2361946" y="254863"/>
                  </a:lnTo>
                  <a:lnTo>
                    <a:pt x="2359660" y="257187"/>
                  </a:lnTo>
                  <a:lnTo>
                    <a:pt x="2357247" y="257187"/>
                  </a:lnTo>
                  <a:lnTo>
                    <a:pt x="2246338" y="201764"/>
                  </a:lnTo>
                  <a:lnTo>
                    <a:pt x="2210181" y="183045"/>
                  </a:lnTo>
                  <a:lnTo>
                    <a:pt x="2207768" y="183045"/>
                  </a:lnTo>
                  <a:lnTo>
                    <a:pt x="2205482" y="180721"/>
                  </a:lnTo>
                  <a:lnTo>
                    <a:pt x="2207768" y="180721"/>
                  </a:lnTo>
                  <a:lnTo>
                    <a:pt x="2210181" y="178409"/>
                  </a:lnTo>
                  <a:lnTo>
                    <a:pt x="2463038" y="27813"/>
                  </a:lnTo>
                  <a:lnTo>
                    <a:pt x="2465324" y="27813"/>
                  </a:lnTo>
                  <a:lnTo>
                    <a:pt x="2467737" y="25527"/>
                  </a:lnTo>
                  <a:lnTo>
                    <a:pt x="2578633" y="81889"/>
                  </a:lnTo>
                  <a:lnTo>
                    <a:pt x="2614803" y="99631"/>
                  </a:lnTo>
                  <a:lnTo>
                    <a:pt x="2617216" y="101942"/>
                  </a:lnTo>
                  <a:lnTo>
                    <a:pt x="2619502" y="101942"/>
                  </a:lnTo>
                  <a:lnTo>
                    <a:pt x="2619502" y="74904"/>
                  </a:lnTo>
                  <a:lnTo>
                    <a:pt x="2568892" y="48933"/>
                  </a:lnTo>
                  <a:lnTo>
                    <a:pt x="2522029" y="25527"/>
                  </a:lnTo>
                  <a:lnTo>
                    <a:pt x="2474595" y="2286"/>
                  </a:lnTo>
                  <a:lnTo>
                    <a:pt x="2470023" y="0"/>
                  </a:lnTo>
                  <a:lnTo>
                    <a:pt x="2465324" y="0"/>
                  </a:lnTo>
                  <a:lnTo>
                    <a:pt x="2460752" y="2286"/>
                  </a:lnTo>
                  <a:lnTo>
                    <a:pt x="2237740" y="134378"/>
                  </a:lnTo>
                  <a:lnTo>
                    <a:pt x="2197189" y="158711"/>
                  </a:lnTo>
                  <a:lnTo>
                    <a:pt x="2176576" y="170891"/>
                  </a:lnTo>
                  <a:lnTo>
                    <a:pt x="2154936" y="183045"/>
                  </a:lnTo>
                  <a:lnTo>
                    <a:pt x="2157222" y="185356"/>
                  </a:lnTo>
                  <a:lnTo>
                    <a:pt x="2159508" y="185356"/>
                  </a:lnTo>
                  <a:lnTo>
                    <a:pt x="2352675" y="282676"/>
                  </a:lnTo>
                  <a:lnTo>
                    <a:pt x="2354961" y="284988"/>
                  </a:lnTo>
                  <a:lnTo>
                    <a:pt x="2359660" y="284988"/>
                  </a:lnTo>
                  <a:lnTo>
                    <a:pt x="2361946" y="282676"/>
                  </a:lnTo>
                  <a:lnTo>
                    <a:pt x="2404732" y="257187"/>
                  </a:lnTo>
                  <a:lnTo>
                    <a:pt x="2622092" y="129235"/>
                  </a:lnTo>
                  <a:lnTo>
                    <a:pt x="2665476" y="104267"/>
                  </a:lnTo>
                  <a:lnTo>
                    <a:pt x="2665476" y="101942"/>
                  </a:lnTo>
                  <a:lnTo>
                    <a:pt x="2667762" y="101942"/>
                  </a:lnTo>
                  <a:lnTo>
                    <a:pt x="2670048" y="99631"/>
                  </a:lnTo>
                  <a:close/>
                </a:path>
              </a:pathLst>
            </a:custGeom>
            <a:solidFill>
              <a:srgbClr val="1545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8590550" y="5599644"/>
              <a:ext cx="166512" cy="103163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10657331" y="5524499"/>
              <a:ext cx="524510" cy="405765"/>
            </a:xfrm>
            <a:custGeom>
              <a:avLst/>
              <a:gdLst/>
              <a:ahLst/>
              <a:cxnLst/>
              <a:rect l="l" t="t" r="r" b="b"/>
              <a:pathLst>
                <a:path w="524509" h="405764">
                  <a:moveTo>
                    <a:pt x="284861" y="0"/>
                  </a:moveTo>
                  <a:lnTo>
                    <a:pt x="217995" y="2857"/>
                  </a:lnTo>
                  <a:lnTo>
                    <a:pt x="159512" y="11430"/>
                  </a:lnTo>
                  <a:lnTo>
                    <a:pt x="117300" y="25368"/>
                  </a:lnTo>
                  <a:lnTo>
                    <a:pt x="94996" y="53593"/>
                  </a:lnTo>
                  <a:lnTo>
                    <a:pt x="94996" y="130022"/>
                  </a:lnTo>
                  <a:lnTo>
                    <a:pt x="86485" y="130621"/>
                  </a:lnTo>
                  <a:lnTo>
                    <a:pt x="78343" y="131940"/>
                  </a:lnTo>
                  <a:lnTo>
                    <a:pt x="70939" y="133258"/>
                  </a:lnTo>
                  <a:lnTo>
                    <a:pt x="64643" y="133858"/>
                  </a:lnTo>
                  <a:lnTo>
                    <a:pt x="41683" y="140488"/>
                  </a:lnTo>
                  <a:lnTo>
                    <a:pt x="20891" y="149628"/>
                  </a:lnTo>
                  <a:lnTo>
                    <a:pt x="5814" y="162354"/>
                  </a:lnTo>
                  <a:lnTo>
                    <a:pt x="0" y="179743"/>
                  </a:lnTo>
                  <a:lnTo>
                    <a:pt x="0" y="252412"/>
                  </a:lnTo>
                  <a:lnTo>
                    <a:pt x="5814" y="269741"/>
                  </a:lnTo>
                  <a:lnTo>
                    <a:pt x="20891" y="282049"/>
                  </a:lnTo>
                  <a:lnTo>
                    <a:pt x="41683" y="290054"/>
                  </a:lnTo>
                  <a:lnTo>
                    <a:pt x="64643" y="294474"/>
                  </a:lnTo>
                  <a:lnTo>
                    <a:pt x="82409" y="299494"/>
                  </a:lnTo>
                  <a:lnTo>
                    <a:pt x="101615" y="303082"/>
                  </a:lnTo>
                  <a:lnTo>
                    <a:pt x="122275" y="305236"/>
                  </a:lnTo>
                  <a:lnTo>
                    <a:pt x="144399" y="305955"/>
                  </a:lnTo>
                  <a:lnTo>
                    <a:pt x="144399" y="351840"/>
                  </a:lnTo>
                  <a:lnTo>
                    <a:pt x="187636" y="387338"/>
                  </a:lnTo>
                  <a:lnTo>
                    <a:pt x="236501" y="398933"/>
                  </a:lnTo>
                  <a:lnTo>
                    <a:pt x="300247" y="404667"/>
                  </a:lnTo>
                  <a:lnTo>
                    <a:pt x="334264" y="405384"/>
                  </a:lnTo>
                  <a:lnTo>
                    <a:pt x="369887" y="404667"/>
                  </a:lnTo>
                  <a:lnTo>
                    <a:pt x="432561" y="398933"/>
                  </a:lnTo>
                  <a:lnTo>
                    <a:pt x="482572" y="387338"/>
                  </a:lnTo>
                  <a:lnTo>
                    <a:pt x="513307" y="370966"/>
                  </a:lnTo>
                  <a:lnTo>
                    <a:pt x="292481" y="370966"/>
                  </a:lnTo>
                  <a:lnTo>
                    <a:pt x="292481" y="367144"/>
                  </a:lnTo>
                  <a:lnTo>
                    <a:pt x="239395" y="367144"/>
                  </a:lnTo>
                  <a:lnTo>
                    <a:pt x="231775" y="363321"/>
                  </a:lnTo>
                  <a:lnTo>
                    <a:pt x="231775" y="355663"/>
                  </a:lnTo>
                  <a:lnTo>
                    <a:pt x="193801" y="355663"/>
                  </a:lnTo>
                  <a:lnTo>
                    <a:pt x="186182" y="351840"/>
                  </a:lnTo>
                  <a:lnTo>
                    <a:pt x="178562" y="351840"/>
                  </a:lnTo>
                  <a:lnTo>
                    <a:pt x="178562" y="309778"/>
                  </a:lnTo>
                  <a:lnTo>
                    <a:pt x="524256" y="309778"/>
                  </a:lnTo>
                  <a:lnTo>
                    <a:pt x="524256" y="298297"/>
                  </a:lnTo>
                  <a:lnTo>
                    <a:pt x="311531" y="298297"/>
                  </a:lnTo>
                  <a:lnTo>
                    <a:pt x="315341" y="294474"/>
                  </a:lnTo>
                  <a:lnTo>
                    <a:pt x="336083" y="290114"/>
                  </a:lnTo>
                  <a:lnTo>
                    <a:pt x="356123" y="282527"/>
                  </a:lnTo>
                  <a:lnTo>
                    <a:pt x="366260" y="275348"/>
                  </a:lnTo>
                  <a:lnTo>
                    <a:pt x="148209" y="275348"/>
                  </a:lnTo>
                  <a:lnTo>
                    <a:pt x="148209" y="271525"/>
                  </a:lnTo>
                  <a:lnTo>
                    <a:pt x="110109" y="271525"/>
                  </a:lnTo>
                  <a:lnTo>
                    <a:pt x="102264" y="269316"/>
                  </a:lnTo>
                  <a:lnTo>
                    <a:pt x="95456" y="268181"/>
                  </a:lnTo>
                  <a:lnTo>
                    <a:pt x="89338" y="267763"/>
                  </a:lnTo>
                  <a:lnTo>
                    <a:pt x="83566" y="267703"/>
                  </a:lnTo>
                  <a:lnTo>
                    <a:pt x="83566" y="256235"/>
                  </a:lnTo>
                  <a:lnTo>
                    <a:pt x="37973" y="256235"/>
                  </a:lnTo>
                  <a:lnTo>
                    <a:pt x="30352" y="248589"/>
                  </a:lnTo>
                  <a:lnTo>
                    <a:pt x="30352" y="210337"/>
                  </a:lnTo>
                  <a:lnTo>
                    <a:pt x="379857" y="210337"/>
                  </a:lnTo>
                  <a:lnTo>
                    <a:pt x="379857" y="198869"/>
                  </a:lnTo>
                  <a:lnTo>
                    <a:pt x="189992" y="198869"/>
                  </a:lnTo>
                  <a:lnTo>
                    <a:pt x="133068" y="196955"/>
                  </a:lnTo>
                  <a:lnTo>
                    <a:pt x="87884" y="192173"/>
                  </a:lnTo>
                  <a:lnTo>
                    <a:pt x="54796" y="185956"/>
                  </a:lnTo>
                  <a:lnTo>
                    <a:pt x="34163" y="179743"/>
                  </a:lnTo>
                  <a:lnTo>
                    <a:pt x="46226" y="174068"/>
                  </a:lnTo>
                  <a:lnTo>
                    <a:pt x="65039" y="168752"/>
                  </a:lnTo>
                  <a:lnTo>
                    <a:pt x="90259" y="164153"/>
                  </a:lnTo>
                  <a:lnTo>
                    <a:pt x="121539" y="160629"/>
                  </a:lnTo>
                  <a:lnTo>
                    <a:pt x="448446" y="160629"/>
                  </a:lnTo>
                  <a:lnTo>
                    <a:pt x="454453" y="158232"/>
                  </a:lnTo>
                  <a:lnTo>
                    <a:pt x="466107" y="149148"/>
                  </a:lnTo>
                  <a:lnTo>
                    <a:pt x="243077" y="149148"/>
                  </a:lnTo>
                  <a:lnTo>
                    <a:pt x="243077" y="145326"/>
                  </a:lnTo>
                  <a:lnTo>
                    <a:pt x="189992" y="145326"/>
                  </a:lnTo>
                  <a:lnTo>
                    <a:pt x="182372" y="141503"/>
                  </a:lnTo>
                  <a:lnTo>
                    <a:pt x="182372" y="133858"/>
                  </a:lnTo>
                  <a:lnTo>
                    <a:pt x="144399" y="133858"/>
                  </a:lnTo>
                  <a:lnTo>
                    <a:pt x="136778" y="130022"/>
                  </a:lnTo>
                  <a:lnTo>
                    <a:pt x="132969" y="130022"/>
                  </a:lnTo>
                  <a:lnTo>
                    <a:pt x="129159" y="126199"/>
                  </a:lnTo>
                  <a:lnTo>
                    <a:pt x="129159" y="87960"/>
                  </a:lnTo>
                  <a:lnTo>
                    <a:pt x="474852" y="87960"/>
                  </a:lnTo>
                  <a:lnTo>
                    <a:pt x="474852" y="76492"/>
                  </a:lnTo>
                  <a:lnTo>
                    <a:pt x="284861" y="76492"/>
                  </a:lnTo>
                  <a:lnTo>
                    <a:pt x="228016" y="74519"/>
                  </a:lnTo>
                  <a:lnTo>
                    <a:pt x="183292" y="69324"/>
                  </a:lnTo>
                  <a:lnTo>
                    <a:pt x="151380" y="61988"/>
                  </a:lnTo>
                  <a:lnTo>
                    <a:pt x="132969" y="53593"/>
                  </a:lnTo>
                  <a:lnTo>
                    <a:pt x="151380" y="46734"/>
                  </a:lnTo>
                  <a:lnTo>
                    <a:pt x="183292" y="39195"/>
                  </a:lnTo>
                  <a:lnTo>
                    <a:pt x="228016" y="33109"/>
                  </a:lnTo>
                  <a:lnTo>
                    <a:pt x="284861" y="30606"/>
                  </a:lnTo>
                  <a:lnTo>
                    <a:pt x="461171" y="30606"/>
                  </a:lnTo>
                  <a:lnTo>
                    <a:pt x="454453" y="25368"/>
                  </a:lnTo>
                  <a:lnTo>
                    <a:pt x="414147" y="11430"/>
                  </a:lnTo>
                  <a:lnTo>
                    <a:pt x="355171" y="2857"/>
                  </a:lnTo>
                  <a:lnTo>
                    <a:pt x="321081" y="714"/>
                  </a:lnTo>
                  <a:lnTo>
                    <a:pt x="284861" y="0"/>
                  </a:lnTo>
                  <a:close/>
                </a:path>
                <a:path w="524509" h="405764">
                  <a:moveTo>
                    <a:pt x="524256" y="328891"/>
                  </a:moveTo>
                  <a:lnTo>
                    <a:pt x="319150" y="328891"/>
                  </a:lnTo>
                  <a:lnTo>
                    <a:pt x="319150" y="370966"/>
                  </a:lnTo>
                  <a:lnTo>
                    <a:pt x="513307" y="370966"/>
                  </a:lnTo>
                  <a:lnTo>
                    <a:pt x="518441" y="367019"/>
                  </a:lnTo>
                  <a:lnTo>
                    <a:pt x="524256" y="351840"/>
                  </a:lnTo>
                  <a:lnTo>
                    <a:pt x="524256" y="328891"/>
                  </a:lnTo>
                  <a:close/>
                </a:path>
                <a:path w="524509" h="405764">
                  <a:moveTo>
                    <a:pt x="524256" y="321246"/>
                  </a:moveTo>
                  <a:lnTo>
                    <a:pt x="231775" y="321246"/>
                  </a:lnTo>
                  <a:lnTo>
                    <a:pt x="239395" y="325069"/>
                  </a:lnTo>
                  <a:lnTo>
                    <a:pt x="254508" y="325069"/>
                  </a:lnTo>
                  <a:lnTo>
                    <a:pt x="254508" y="367144"/>
                  </a:lnTo>
                  <a:lnTo>
                    <a:pt x="292481" y="367144"/>
                  </a:lnTo>
                  <a:lnTo>
                    <a:pt x="292481" y="328891"/>
                  </a:lnTo>
                  <a:lnTo>
                    <a:pt x="524256" y="328891"/>
                  </a:lnTo>
                  <a:lnTo>
                    <a:pt x="524256" y="321246"/>
                  </a:lnTo>
                  <a:close/>
                </a:path>
                <a:path w="524509" h="405764">
                  <a:moveTo>
                    <a:pt x="524256" y="309778"/>
                  </a:moveTo>
                  <a:lnTo>
                    <a:pt x="182372" y="309778"/>
                  </a:lnTo>
                  <a:lnTo>
                    <a:pt x="186182" y="313601"/>
                  </a:lnTo>
                  <a:lnTo>
                    <a:pt x="193801" y="313601"/>
                  </a:lnTo>
                  <a:lnTo>
                    <a:pt x="193801" y="355663"/>
                  </a:lnTo>
                  <a:lnTo>
                    <a:pt x="231775" y="355663"/>
                  </a:lnTo>
                  <a:lnTo>
                    <a:pt x="231775" y="321246"/>
                  </a:lnTo>
                  <a:lnTo>
                    <a:pt x="524256" y="321246"/>
                  </a:lnTo>
                  <a:lnTo>
                    <a:pt x="524256" y="309778"/>
                  </a:lnTo>
                  <a:close/>
                </a:path>
                <a:path w="524509" h="405764">
                  <a:moveTo>
                    <a:pt x="516249" y="256235"/>
                  </a:moveTo>
                  <a:lnTo>
                    <a:pt x="379857" y="256235"/>
                  </a:lnTo>
                  <a:lnTo>
                    <a:pt x="418994" y="259759"/>
                  </a:lnTo>
                  <a:lnTo>
                    <a:pt x="450643" y="264358"/>
                  </a:lnTo>
                  <a:lnTo>
                    <a:pt x="474458" y="269674"/>
                  </a:lnTo>
                  <a:lnTo>
                    <a:pt x="490093" y="275348"/>
                  </a:lnTo>
                  <a:lnTo>
                    <a:pt x="469995" y="282165"/>
                  </a:lnTo>
                  <a:lnTo>
                    <a:pt x="437800" y="289694"/>
                  </a:lnTo>
                  <a:lnTo>
                    <a:pt x="392795" y="295788"/>
                  </a:lnTo>
                  <a:lnTo>
                    <a:pt x="334264" y="298297"/>
                  </a:lnTo>
                  <a:lnTo>
                    <a:pt x="524256" y="298297"/>
                  </a:lnTo>
                  <a:lnTo>
                    <a:pt x="524235" y="275288"/>
                  </a:lnTo>
                  <a:lnTo>
                    <a:pt x="518441" y="258025"/>
                  </a:lnTo>
                  <a:lnTo>
                    <a:pt x="516249" y="256235"/>
                  </a:lnTo>
                  <a:close/>
                </a:path>
                <a:path w="524509" h="405764">
                  <a:moveTo>
                    <a:pt x="239395" y="229463"/>
                  </a:moveTo>
                  <a:lnTo>
                    <a:pt x="148209" y="229463"/>
                  </a:lnTo>
                  <a:lnTo>
                    <a:pt x="153910" y="231673"/>
                  </a:lnTo>
                  <a:lnTo>
                    <a:pt x="160004" y="232808"/>
                  </a:lnTo>
                  <a:lnTo>
                    <a:pt x="166836" y="233226"/>
                  </a:lnTo>
                  <a:lnTo>
                    <a:pt x="174751" y="233286"/>
                  </a:lnTo>
                  <a:lnTo>
                    <a:pt x="174751" y="275348"/>
                  </a:lnTo>
                  <a:lnTo>
                    <a:pt x="212725" y="275348"/>
                  </a:lnTo>
                  <a:lnTo>
                    <a:pt x="212725" y="233286"/>
                  </a:lnTo>
                  <a:lnTo>
                    <a:pt x="218499" y="233226"/>
                  </a:lnTo>
                  <a:lnTo>
                    <a:pt x="224631" y="232808"/>
                  </a:lnTo>
                  <a:lnTo>
                    <a:pt x="231477" y="231673"/>
                  </a:lnTo>
                  <a:lnTo>
                    <a:pt x="239395" y="229463"/>
                  </a:lnTo>
                  <a:close/>
                </a:path>
                <a:path w="524509" h="405764">
                  <a:moveTo>
                    <a:pt x="277368" y="229463"/>
                  </a:moveTo>
                  <a:lnTo>
                    <a:pt x="239395" y="229463"/>
                  </a:lnTo>
                  <a:lnTo>
                    <a:pt x="239395" y="271525"/>
                  </a:lnTo>
                  <a:lnTo>
                    <a:pt x="233084" y="273735"/>
                  </a:lnTo>
                  <a:lnTo>
                    <a:pt x="226059" y="274870"/>
                  </a:lnTo>
                  <a:lnTo>
                    <a:pt x="219035" y="275288"/>
                  </a:lnTo>
                  <a:lnTo>
                    <a:pt x="212725" y="275348"/>
                  </a:lnTo>
                  <a:lnTo>
                    <a:pt x="366260" y="275348"/>
                  </a:lnTo>
                  <a:lnTo>
                    <a:pt x="371658" y="271525"/>
                  </a:lnTo>
                  <a:lnTo>
                    <a:pt x="277368" y="271525"/>
                  </a:lnTo>
                  <a:lnTo>
                    <a:pt x="277368" y="229463"/>
                  </a:lnTo>
                  <a:close/>
                </a:path>
                <a:path w="524509" h="405764">
                  <a:moveTo>
                    <a:pt x="277368" y="225640"/>
                  </a:moveTo>
                  <a:lnTo>
                    <a:pt x="83566" y="225640"/>
                  </a:lnTo>
                  <a:lnTo>
                    <a:pt x="89874" y="225700"/>
                  </a:lnTo>
                  <a:lnTo>
                    <a:pt x="96885" y="226118"/>
                  </a:lnTo>
                  <a:lnTo>
                    <a:pt x="103872" y="227253"/>
                  </a:lnTo>
                  <a:lnTo>
                    <a:pt x="110109" y="229463"/>
                  </a:lnTo>
                  <a:lnTo>
                    <a:pt x="110109" y="271525"/>
                  </a:lnTo>
                  <a:lnTo>
                    <a:pt x="148209" y="271525"/>
                  </a:lnTo>
                  <a:lnTo>
                    <a:pt x="148209" y="229463"/>
                  </a:lnTo>
                  <a:lnTo>
                    <a:pt x="277368" y="229463"/>
                  </a:lnTo>
                  <a:lnTo>
                    <a:pt x="277368" y="225640"/>
                  </a:lnTo>
                  <a:close/>
                </a:path>
                <a:path w="524509" h="405764">
                  <a:moveTo>
                    <a:pt x="408867" y="225640"/>
                  </a:moveTo>
                  <a:lnTo>
                    <a:pt x="300100" y="225640"/>
                  </a:lnTo>
                  <a:lnTo>
                    <a:pt x="300100" y="263880"/>
                  </a:lnTo>
                  <a:lnTo>
                    <a:pt x="292481" y="267703"/>
                  </a:lnTo>
                  <a:lnTo>
                    <a:pt x="284861" y="267703"/>
                  </a:lnTo>
                  <a:lnTo>
                    <a:pt x="277368" y="271525"/>
                  </a:lnTo>
                  <a:lnTo>
                    <a:pt x="371658" y="271525"/>
                  </a:lnTo>
                  <a:lnTo>
                    <a:pt x="371901" y="271354"/>
                  </a:lnTo>
                  <a:lnTo>
                    <a:pt x="379857" y="256235"/>
                  </a:lnTo>
                  <a:lnTo>
                    <a:pt x="516249" y="256235"/>
                  </a:lnTo>
                  <a:lnTo>
                    <a:pt x="482572" y="237708"/>
                  </a:lnTo>
                  <a:lnTo>
                    <a:pt x="441846" y="230419"/>
                  </a:lnTo>
                  <a:lnTo>
                    <a:pt x="422640" y="227552"/>
                  </a:lnTo>
                  <a:lnTo>
                    <a:pt x="408867" y="225640"/>
                  </a:lnTo>
                  <a:close/>
                </a:path>
                <a:path w="524509" h="405764">
                  <a:moveTo>
                    <a:pt x="379857" y="210337"/>
                  </a:moveTo>
                  <a:lnTo>
                    <a:pt x="30352" y="210337"/>
                  </a:lnTo>
                  <a:lnTo>
                    <a:pt x="37973" y="214160"/>
                  </a:lnTo>
                  <a:lnTo>
                    <a:pt x="41783" y="214160"/>
                  </a:lnTo>
                  <a:lnTo>
                    <a:pt x="49402" y="217982"/>
                  </a:lnTo>
                  <a:lnTo>
                    <a:pt x="49402" y="256235"/>
                  </a:lnTo>
                  <a:lnTo>
                    <a:pt x="83566" y="256235"/>
                  </a:lnTo>
                  <a:lnTo>
                    <a:pt x="83566" y="225640"/>
                  </a:lnTo>
                  <a:lnTo>
                    <a:pt x="408867" y="225640"/>
                  </a:lnTo>
                  <a:lnTo>
                    <a:pt x="379857" y="221818"/>
                  </a:lnTo>
                  <a:lnTo>
                    <a:pt x="379857" y="210337"/>
                  </a:lnTo>
                  <a:close/>
                </a:path>
                <a:path w="524509" h="405764">
                  <a:moveTo>
                    <a:pt x="448446" y="160629"/>
                  </a:moveTo>
                  <a:lnTo>
                    <a:pt x="121539" y="160629"/>
                  </a:lnTo>
                  <a:lnTo>
                    <a:pt x="130704" y="163496"/>
                  </a:lnTo>
                  <a:lnTo>
                    <a:pt x="150417" y="169230"/>
                  </a:lnTo>
                  <a:lnTo>
                    <a:pt x="159512" y="172097"/>
                  </a:lnTo>
                  <a:lnTo>
                    <a:pt x="187170" y="177114"/>
                  </a:lnTo>
                  <a:lnTo>
                    <a:pt x="217995" y="180698"/>
                  </a:lnTo>
                  <a:lnTo>
                    <a:pt x="250916" y="182849"/>
                  </a:lnTo>
                  <a:lnTo>
                    <a:pt x="284861" y="183565"/>
                  </a:lnTo>
                  <a:lnTo>
                    <a:pt x="334264" y="183565"/>
                  </a:lnTo>
                  <a:lnTo>
                    <a:pt x="312275" y="189187"/>
                  </a:lnTo>
                  <a:lnTo>
                    <a:pt x="280654" y="194089"/>
                  </a:lnTo>
                  <a:lnTo>
                    <a:pt x="239770" y="197555"/>
                  </a:lnTo>
                  <a:lnTo>
                    <a:pt x="189992" y="198869"/>
                  </a:lnTo>
                  <a:lnTo>
                    <a:pt x="379857" y="198869"/>
                  </a:lnTo>
                  <a:lnTo>
                    <a:pt x="379857" y="179743"/>
                  </a:lnTo>
                  <a:lnTo>
                    <a:pt x="388429" y="177473"/>
                  </a:lnTo>
                  <a:lnTo>
                    <a:pt x="405574" y="174367"/>
                  </a:lnTo>
                  <a:lnTo>
                    <a:pt x="414147" y="172097"/>
                  </a:lnTo>
                  <a:lnTo>
                    <a:pt x="434830" y="166062"/>
                  </a:lnTo>
                  <a:lnTo>
                    <a:pt x="448446" y="160629"/>
                  </a:lnTo>
                  <a:close/>
                </a:path>
                <a:path w="524509" h="405764">
                  <a:moveTo>
                    <a:pt x="307721" y="107086"/>
                  </a:moveTo>
                  <a:lnTo>
                    <a:pt x="269748" y="107086"/>
                  </a:lnTo>
                  <a:lnTo>
                    <a:pt x="269748" y="149148"/>
                  </a:lnTo>
                  <a:lnTo>
                    <a:pt x="307721" y="149148"/>
                  </a:lnTo>
                  <a:lnTo>
                    <a:pt x="307721" y="107086"/>
                  </a:lnTo>
                  <a:close/>
                </a:path>
                <a:path w="524509" h="405764">
                  <a:moveTo>
                    <a:pt x="474852" y="107086"/>
                  </a:moveTo>
                  <a:lnTo>
                    <a:pt x="334264" y="107086"/>
                  </a:lnTo>
                  <a:lnTo>
                    <a:pt x="334264" y="149148"/>
                  </a:lnTo>
                  <a:lnTo>
                    <a:pt x="466107" y="149148"/>
                  </a:lnTo>
                  <a:lnTo>
                    <a:pt x="469100" y="146815"/>
                  </a:lnTo>
                  <a:lnTo>
                    <a:pt x="474852" y="130022"/>
                  </a:lnTo>
                  <a:lnTo>
                    <a:pt x="474852" y="107086"/>
                  </a:lnTo>
                  <a:close/>
                </a:path>
                <a:path w="524509" h="405764">
                  <a:moveTo>
                    <a:pt x="474852" y="103263"/>
                  </a:moveTo>
                  <a:lnTo>
                    <a:pt x="205104" y="103263"/>
                  </a:lnTo>
                  <a:lnTo>
                    <a:pt x="205104" y="145326"/>
                  </a:lnTo>
                  <a:lnTo>
                    <a:pt x="243077" y="145326"/>
                  </a:lnTo>
                  <a:lnTo>
                    <a:pt x="243077" y="107086"/>
                  </a:lnTo>
                  <a:lnTo>
                    <a:pt x="474852" y="107086"/>
                  </a:lnTo>
                  <a:lnTo>
                    <a:pt x="474852" y="103263"/>
                  </a:lnTo>
                  <a:close/>
                </a:path>
                <a:path w="524509" h="405764">
                  <a:moveTo>
                    <a:pt x="474852" y="87960"/>
                  </a:moveTo>
                  <a:lnTo>
                    <a:pt x="129159" y="87960"/>
                  </a:lnTo>
                  <a:lnTo>
                    <a:pt x="132969" y="91782"/>
                  </a:lnTo>
                  <a:lnTo>
                    <a:pt x="144399" y="91782"/>
                  </a:lnTo>
                  <a:lnTo>
                    <a:pt x="144399" y="133858"/>
                  </a:lnTo>
                  <a:lnTo>
                    <a:pt x="182372" y="133858"/>
                  </a:lnTo>
                  <a:lnTo>
                    <a:pt x="182372" y="103263"/>
                  </a:lnTo>
                  <a:lnTo>
                    <a:pt x="474852" y="103263"/>
                  </a:lnTo>
                  <a:lnTo>
                    <a:pt x="474852" y="87960"/>
                  </a:lnTo>
                  <a:close/>
                </a:path>
                <a:path w="524509" h="405764">
                  <a:moveTo>
                    <a:pt x="461171" y="30606"/>
                  </a:moveTo>
                  <a:lnTo>
                    <a:pt x="284861" y="30606"/>
                  </a:lnTo>
                  <a:lnTo>
                    <a:pt x="343927" y="33109"/>
                  </a:lnTo>
                  <a:lnTo>
                    <a:pt x="389826" y="39195"/>
                  </a:lnTo>
                  <a:lnTo>
                    <a:pt x="422199" y="46734"/>
                  </a:lnTo>
                  <a:lnTo>
                    <a:pt x="440690" y="53593"/>
                  </a:lnTo>
                  <a:lnTo>
                    <a:pt x="422199" y="61988"/>
                  </a:lnTo>
                  <a:lnTo>
                    <a:pt x="389826" y="69324"/>
                  </a:lnTo>
                  <a:lnTo>
                    <a:pt x="343927" y="74519"/>
                  </a:lnTo>
                  <a:lnTo>
                    <a:pt x="284861" y="76492"/>
                  </a:lnTo>
                  <a:lnTo>
                    <a:pt x="474852" y="76492"/>
                  </a:lnTo>
                  <a:lnTo>
                    <a:pt x="474852" y="53593"/>
                  </a:lnTo>
                  <a:lnTo>
                    <a:pt x="469100" y="36790"/>
                  </a:lnTo>
                  <a:lnTo>
                    <a:pt x="461171" y="30606"/>
                  </a:lnTo>
                  <a:close/>
                </a:path>
              </a:pathLst>
            </a:custGeom>
            <a:solidFill>
              <a:srgbClr val="1545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205740" y="5468111"/>
            <a:ext cx="1134110" cy="1195705"/>
            <a:chOff x="205740" y="5468111"/>
            <a:chExt cx="1134110" cy="1195705"/>
          </a:xfrm>
        </p:grpSpPr>
        <p:pic>
          <p:nvPicPr>
            <p:cNvPr id="133" name="object 133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05740" y="5916777"/>
              <a:ext cx="1133525" cy="213359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51408" y="6095085"/>
              <a:ext cx="637794" cy="213360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59080" y="6273393"/>
              <a:ext cx="1022819" cy="213359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348996" y="6449872"/>
              <a:ext cx="811441" cy="21366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86536" y="5468111"/>
              <a:ext cx="177190" cy="1905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96824" y="5710427"/>
              <a:ext cx="67832" cy="108203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398602" y="5668060"/>
              <a:ext cx="455295" cy="259715"/>
            </a:xfrm>
            <a:custGeom>
              <a:avLst/>
              <a:gdLst/>
              <a:ahLst/>
              <a:cxnLst/>
              <a:rect l="l" t="t" r="r" b="b"/>
              <a:pathLst>
                <a:path w="455294" h="259714">
                  <a:moveTo>
                    <a:pt x="82981" y="56857"/>
                  </a:moveTo>
                  <a:lnTo>
                    <a:pt x="77673" y="49657"/>
                  </a:lnTo>
                  <a:lnTo>
                    <a:pt x="72364" y="48463"/>
                  </a:lnTo>
                  <a:lnTo>
                    <a:pt x="68376" y="50863"/>
                  </a:lnTo>
                  <a:lnTo>
                    <a:pt x="41833" y="85636"/>
                  </a:lnTo>
                  <a:lnTo>
                    <a:pt x="41833" y="106019"/>
                  </a:lnTo>
                  <a:lnTo>
                    <a:pt x="49796" y="120421"/>
                  </a:lnTo>
                  <a:lnTo>
                    <a:pt x="55105" y="121615"/>
                  </a:lnTo>
                  <a:lnTo>
                    <a:pt x="59093" y="120421"/>
                  </a:lnTo>
                  <a:lnTo>
                    <a:pt x="63068" y="118021"/>
                  </a:lnTo>
                  <a:lnTo>
                    <a:pt x="65722" y="113220"/>
                  </a:lnTo>
                  <a:lnTo>
                    <a:pt x="63068" y="109626"/>
                  </a:lnTo>
                  <a:lnTo>
                    <a:pt x="59093" y="101231"/>
                  </a:lnTo>
                  <a:lnTo>
                    <a:pt x="59093" y="86842"/>
                  </a:lnTo>
                  <a:lnTo>
                    <a:pt x="60413" y="82042"/>
                  </a:lnTo>
                  <a:lnTo>
                    <a:pt x="65722" y="72440"/>
                  </a:lnTo>
                  <a:lnTo>
                    <a:pt x="69710" y="67652"/>
                  </a:lnTo>
                  <a:lnTo>
                    <a:pt x="77673" y="64058"/>
                  </a:lnTo>
                  <a:lnTo>
                    <a:pt x="81648" y="61658"/>
                  </a:lnTo>
                  <a:lnTo>
                    <a:pt x="82981" y="56857"/>
                  </a:lnTo>
                  <a:close/>
                </a:path>
                <a:path w="455294" h="259714">
                  <a:moveTo>
                    <a:pt x="226479" y="240969"/>
                  </a:moveTo>
                  <a:lnTo>
                    <a:pt x="223926" y="235178"/>
                  </a:lnTo>
                  <a:lnTo>
                    <a:pt x="187528" y="183121"/>
                  </a:lnTo>
                  <a:lnTo>
                    <a:pt x="175679" y="166166"/>
                  </a:lnTo>
                  <a:lnTo>
                    <a:pt x="179235" y="162902"/>
                  </a:lnTo>
                  <a:lnTo>
                    <a:pt x="187490" y="155346"/>
                  </a:lnTo>
                  <a:lnTo>
                    <a:pt x="196786" y="143167"/>
                  </a:lnTo>
                  <a:lnTo>
                    <a:pt x="203568" y="130073"/>
                  </a:lnTo>
                  <a:lnTo>
                    <a:pt x="207848" y="116522"/>
                  </a:lnTo>
                  <a:lnTo>
                    <a:pt x="210832" y="98196"/>
                  </a:lnTo>
                  <a:lnTo>
                    <a:pt x="209677" y="79743"/>
                  </a:lnTo>
                  <a:lnTo>
                    <a:pt x="204266" y="61531"/>
                  </a:lnTo>
                  <a:lnTo>
                    <a:pt x="194449" y="43865"/>
                  </a:lnTo>
                  <a:lnTo>
                    <a:pt x="181737" y="28930"/>
                  </a:lnTo>
                  <a:lnTo>
                    <a:pt x="180657" y="28105"/>
                  </a:lnTo>
                  <a:lnTo>
                    <a:pt x="180657" y="97396"/>
                  </a:lnTo>
                  <a:lnTo>
                    <a:pt x="178358" y="110464"/>
                  </a:lnTo>
                  <a:lnTo>
                    <a:pt x="158013" y="144018"/>
                  </a:lnTo>
                  <a:lnTo>
                    <a:pt x="117386" y="162090"/>
                  </a:lnTo>
                  <a:lnTo>
                    <a:pt x="102857" y="162902"/>
                  </a:lnTo>
                  <a:lnTo>
                    <a:pt x="88582" y="161328"/>
                  </a:lnTo>
                  <a:lnTo>
                    <a:pt x="50888" y="141909"/>
                  </a:lnTo>
                  <a:lnTo>
                    <a:pt x="31445" y="106083"/>
                  </a:lnTo>
                  <a:lnTo>
                    <a:pt x="30543" y="93091"/>
                  </a:lnTo>
                  <a:lnTo>
                    <a:pt x="32296" y="80200"/>
                  </a:lnTo>
                  <a:lnTo>
                    <a:pt x="53213" y="46151"/>
                  </a:lnTo>
                  <a:lnTo>
                    <a:pt x="93433" y="27533"/>
                  </a:lnTo>
                  <a:lnTo>
                    <a:pt x="107810" y="26581"/>
                  </a:lnTo>
                  <a:lnTo>
                    <a:pt x="122085" y="28130"/>
                  </a:lnTo>
                  <a:lnTo>
                    <a:pt x="159766" y="47713"/>
                  </a:lnTo>
                  <a:lnTo>
                    <a:pt x="179692" y="83985"/>
                  </a:lnTo>
                  <a:lnTo>
                    <a:pt x="180657" y="97396"/>
                  </a:lnTo>
                  <a:lnTo>
                    <a:pt x="180657" y="28105"/>
                  </a:lnTo>
                  <a:lnTo>
                    <a:pt x="128778" y="2705"/>
                  </a:lnTo>
                  <a:lnTo>
                    <a:pt x="108508" y="0"/>
                  </a:lnTo>
                  <a:lnTo>
                    <a:pt x="88239" y="1041"/>
                  </a:lnTo>
                  <a:lnTo>
                    <a:pt x="49720" y="14808"/>
                  </a:lnTo>
                  <a:lnTo>
                    <a:pt x="18719" y="40398"/>
                  </a:lnTo>
                  <a:lnTo>
                    <a:pt x="0" y="92468"/>
                  </a:lnTo>
                  <a:lnTo>
                    <a:pt x="1473" y="110782"/>
                  </a:lnTo>
                  <a:lnTo>
                    <a:pt x="29667" y="161239"/>
                  </a:lnTo>
                  <a:lnTo>
                    <a:pt x="63131" y="182537"/>
                  </a:lnTo>
                  <a:lnTo>
                    <a:pt x="98132" y="190271"/>
                  </a:lnTo>
                  <a:lnTo>
                    <a:pt x="114528" y="190080"/>
                  </a:lnTo>
                  <a:lnTo>
                    <a:pt x="130683" y="187629"/>
                  </a:lnTo>
                  <a:lnTo>
                    <a:pt x="146202" y="183121"/>
                  </a:lnTo>
                  <a:lnTo>
                    <a:pt x="194449" y="252133"/>
                  </a:lnTo>
                  <a:lnTo>
                    <a:pt x="199339" y="256641"/>
                  </a:lnTo>
                  <a:lnTo>
                    <a:pt x="205498" y="259105"/>
                  </a:lnTo>
                  <a:lnTo>
                    <a:pt x="212153" y="259295"/>
                  </a:lnTo>
                  <a:lnTo>
                    <a:pt x="218567" y="256984"/>
                  </a:lnTo>
                  <a:lnTo>
                    <a:pt x="223545" y="252552"/>
                  </a:lnTo>
                  <a:lnTo>
                    <a:pt x="226263" y="246989"/>
                  </a:lnTo>
                  <a:lnTo>
                    <a:pt x="226479" y="240969"/>
                  </a:lnTo>
                  <a:close/>
                </a:path>
                <a:path w="455294" h="259714">
                  <a:moveTo>
                    <a:pt x="454837" y="183616"/>
                  </a:moveTo>
                  <a:lnTo>
                    <a:pt x="454723" y="144500"/>
                  </a:lnTo>
                  <a:lnTo>
                    <a:pt x="452297" y="99352"/>
                  </a:lnTo>
                  <a:lnTo>
                    <a:pt x="440728" y="56184"/>
                  </a:lnTo>
                  <a:lnTo>
                    <a:pt x="402145" y="26441"/>
                  </a:lnTo>
                  <a:lnTo>
                    <a:pt x="333971" y="4267"/>
                  </a:lnTo>
                  <a:lnTo>
                    <a:pt x="331292" y="4267"/>
                  </a:lnTo>
                  <a:lnTo>
                    <a:pt x="326313" y="30187"/>
                  </a:lnTo>
                  <a:lnTo>
                    <a:pt x="316674" y="70777"/>
                  </a:lnTo>
                  <a:lnTo>
                    <a:pt x="307301" y="108204"/>
                  </a:lnTo>
                  <a:lnTo>
                    <a:pt x="303085" y="124637"/>
                  </a:lnTo>
                  <a:lnTo>
                    <a:pt x="286969" y="42786"/>
                  </a:lnTo>
                  <a:lnTo>
                    <a:pt x="296367" y="23520"/>
                  </a:lnTo>
                  <a:lnTo>
                    <a:pt x="281597" y="10287"/>
                  </a:lnTo>
                  <a:lnTo>
                    <a:pt x="270852" y="10287"/>
                  </a:lnTo>
                  <a:lnTo>
                    <a:pt x="256082" y="23520"/>
                  </a:lnTo>
                  <a:lnTo>
                    <a:pt x="265480" y="42786"/>
                  </a:lnTo>
                  <a:lnTo>
                    <a:pt x="249364" y="124637"/>
                  </a:lnTo>
                  <a:lnTo>
                    <a:pt x="245148" y="108204"/>
                  </a:lnTo>
                  <a:lnTo>
                    <a:pt x="235762" y="70777"/>
                  </a:lnTo>
                  <a:lnTo>
                    <a:pt x="226136" y="30187"/>
                  </a:lnTo>
                  <a:lnTo>
                    <a:pt x="221170" y="4267"/>
                  </a:lnTo>
                  <a:lnTo>
                    <a:pt x="218478" y="4267"/>
                  </a:lnTo>
                  <a:lnTo>
                    <a:pt x="212267" y="6311"/>
                  </a:lnTo>
                  <a:lnTo>
                    <a:pt x="194297" y="11722"/>
                  </a:lnTo>
                  <a:lnTo>
                    <a:pt x="183565" y="15100"/>
                  </a:lnTo>
                  <a:lnTo>
                    <a:pt x="215874" y="56845"/>
                  </a:lnTo>
                  <a:lnTo>
                    <a:pt x="223939" y="97726"/>
                  </a:lnTo>
                  <a:lnTo>
                    <a:pt x="221170" y="118618"/>
                  </a:lnTo>
                  <a:lnTo>
                    <a:pt x="216357" y="131902"/>
                  </a:lnTo>
                  <a:lnTo>
                    <a:pt x="209918" y="144500"/>
                  </a:lnTo>
                  <a:lnTo>
                    <a:pt x="201714" y="156197"/>
                  </a:lnTo>
                  <a:lnTo>
                    <a:pt x="191617" y="166763"/>
                  </a:lnTo>
                  <a:lnTo>
                    <a:pt x="210426" y="192036"/>
                  </a:lnTo>
                  <a:lnTo>
                    <a:pt x="226745" y="192735"/>
                  </a:lnTo>
                  <a:lnTo>
                    <a:pt x="243319" y="193103"/>
                  </a:lnTo>
                  <a:lnTo>
                    <a:pt x="276225" y="193243"/>
                  </a:lnTo>
                  <a:lnTo>
                    <a:pt x="302996" y="193040"/>
                  </a:lnTo>
                  <a:lnTo>
                    <a:pt x="357047" y="191719"/>
                  </a:lnTo>
                  <a:lnTo>
                    <a:pt x="382320" y="190830"/>
                  </a:lnTo>
                  <a:lnTo>
                    <a:pt x="382320" y="124637"/>
                  </a:lnTo>
                  <a:lnTo>
                    <a:pt x="382320" y="99352"/>
                  </a:lnTo>
                  <a:lnTo>
                    <a:pt x="389140" y="144500"/>
                  </a:lnTo>
                  <a:lnTo>
                    <a:pt x="389204" y="151269"/>
                  </a:lnTo>
                  <a:lnTo>
                    <a:pt x="389597" y="170853"/>
                  </a:lnTo>
                  <a:lnTo>
                    <a:pt x="390372" y="189636"/>
                  </a:lnTo>
                  <a:lnTo>
                    <a:pt x="438899" y="185242"/>
                  </a:lnTo>
                  <a:lnTo>
                    <a:pt x="454837" y="183616"/>
                  </a:lnTo>
                  <a:close/>
                </a:path>
              </a:pathLst>
            </a:custGeom>
            <a:solidFill>
              <a:srgbClr val="1545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Прямоугольник 139"/>
          <p:cNvSpPr/>
          <p:nvPr/>
        </p:nvSpPr>
        <p:spPr>
          <a:xfrm>
            <a:off x="799502" y="2625783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5 млрд. руб.</a:t>
            </a:r>
          </a:p>
        </p:txBody>
      </p:sp>
      <p:sp>
        <p:nvSpPr>
          <p:cNvPr id="141" name="Прямоугольник 140"/>
          <p:cNvSpPr/>
          <p:nvPr/>
        </p:nvSpPr>
        <p:spPr>
          <a:xfrm>
            <a:off x="4890792" y="95355"/>
            <a:ext cx="756212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 smtClean="0">
                <a:ln w="0"/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Постановление Правительства РФ от 30 октября 2014 г. № 1119</a:t>
            </a:r>
            <a:endParaRPr lang="ru-RU" sz="2000" b="1" cap="none" spc="0" dirty="0" smtClean="0">
              <a:ln w="0"/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42" name="Прямоугольник 141"/>
          <p:cNvSpPr/>
          <p:nvPr/>
        </p:nvSpPr>
        <p:spPr>
          <a:xfrm>
            <a:off x="2692998" y="2779671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3" name="Прямоугольник 142"/>
          <p:cNvSpPr/>
          <p:nvPr/>
        </p:nvSpPr>
        <p:spPr>
          <a:xfrm>
            <a:off x="4561859" y="2771334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1000</a:t>
            </a:r>
            <a:endParaRPr lang="ru-RU" sz="2000" b="1" dirty="0" smtClean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144" name="Прямоугольник 143"/>
          <p:cNvSpPr/>
          <p:nvPr/>
        </p:nvSpPr>
        <p:spPr>
          <a:xfrm>
            <a:off x="6606950" y="2646413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 млрд. руб.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10633488" y="2636149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20 млн. 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руб./га</a:t>
            </a:r>
          </a:p>
        </p:txBody>
      </p:sp>
      <p:sp>
        <p:nvSpPr>
          <p:cNvPr id="146" name="Прямоугольник 145"/>
          <p:cNvSpPr/>
          <p:nvPr/>
        </p:nvSpPr>
        <p:spPr>
          <a:xfrm>
            <a:off x="818241" y="3338537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7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 млрд. руб.</a:t>
            </a:r>
          </a:p>
        </p:txBody>
      </p:sp>
      <p:sp>
        <p:nvSpPr>
          <p:cNvPr id="147" name="Прямоугольник 146"/>
          <p:cNvSpPr/>
          <p:nvPr/>
        </p:nvSpPr>
        <p:spPr>
          <a:xfrm>
            <a:off x="2690717" y="3461590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8" name="Прямоугольник 147"/>
          <p:cNvSpPr/>
          <p:nvPr/>
        </p:nvSpPr>
        <p:spPr>
          <a:xfrm>
            <a:off x="2702235" y="4151023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49" name="Прямоугольник 148"/>
          <p:cNvSpPr/>
          <p:nvPr/>
        </p:nvSpPr>
        <p:spPr>
          <a:xfrm>
            <a:off x="4548505" y="3467353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1500</a:t>
            </a:r>
            <a:endParaRPr lang="ru-RU" sz="2000" b="1" dirty="0" smtClean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151" name="Прямоугольник 150"/>
          <p:cNvSpPr/>
          <p:nvPr/>
        </p:nvSpPr>
        <p:spPr>
          <a:xfrm>
            <a:off x="5581776" y="3445762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7</a:t>
            </a:r>
            <a:endParaRPr lang="ru-RU" sz="2000" b="1" dirty="0" smtClean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6636413" y="3353695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1,3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 млрд. руб.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10662951" y="3333669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0 млн. 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руб./га</a:t>
            </a:r>
          </a:p>
        </p:txBody>
      </p:sp>
      <p:sp>
        <p:nvSpPr>
          <p:cNvPr id="154" name="Прямоугольник 153"/>
          <p:cNvSpPr/>
          <p:nvPr/>
        </p:nvSpPr>
        <p:spPr>
          <a:xfrm>
            <a:off x="799745" y="4095049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9 млрд. руб.</a:t>
            </a:r>
          </a:p>
        </p:txBody>
      </p:sp>
      <p:sp>
        <p:nvSpPr>
          <p:cNvPr id="155" name="Прямоугольник 154"/>
          <p:cNvSpPr/>
          <p:nvPr/>
        </p:nvSpPr>
        <p:spPr>
          <a:xfrm>
            <a:off x="4561859" y="4088653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2000</a:t>
            </a:r>
            <a:endParaRPr lang="ru-RU" sz="2000" b="1" dirty="0" smtClean="0">
              <a:ln w="0"/>
              <a:solidFill>
                <a:srgbClr val="3D7A63"/>
              </a:solidFill>
              <a:cs typeface="Times New Roman" panose="02020603050405020304" pitchFamily="18" charset="0"/>
            </a:endParaRPr>
          </a:p>
        </p:txBody>
      </p:sp>
      <p:sp>
        <p:nvSpPr>
          <p:cNvPr id="156" name="Прямоугольник 155"/>
          <p:cNvSpPr/>
          <p:nvPr/>
        </p:nvSpPr>
        <p:spPr>
          <a:xfrm>
            <a:off x="5585994" y="4077752"/>
            <a:ext cx="144387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57" name="Прямоугольник 156"/>
          <p:cNvSpPr/>
          <p:nvPr/>
        </p:nvSpPr>
        <p:spPr>
          <a:xfrm>
            <a:off x="6639375" y="4037595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1,6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 млрд. руб.</a:t>
            </a:r>
          </a:p>
        </p:txBody>
      </p:sp>
      <p:sp>
        <p:nvSpPr>
          <p:cNvPr id="158" name="Прямоугольник 157"/>
          <p:cNvSpPr/>
          <p:nvPr/>
        </p:nvSpPr>
        <p:spPr>
          <a:xfrm>
            <a:off x="10688022" y="4103878"/>
            <a:ext cx="144387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60 млн. </a:t>
            </a:r>
            <a:r>
              <a:rPr lang="ru-RU" sz="2000" b="1" dirty="0" smtClean="0">
                <a:ln w="0"/>
                <a:solidFill>
                  <a:srgbClr val="3D7A63"/>
                </a:solidFill>
                <a:cs typeface="Times New Roman" panose="02020603050405020304" pitchFamily="18" charset="0"/>
              </a:rPr>
              <a:t>руб./га</a:t>
            </a:r>
          </a:p>
        </p:txBody>
      </p:sp>
      <p:sp>
        <p:nvSpPr>
          <p:cNvPr id="159" name="Прямоугольник 158"/>
          <p:cNvSpPr/>
          <p:nvPr/>
        </p:nvSpPr>
        <p:spPr>
          <a:xfrm>
            <a:off x="11694793" y="6410051"/>
            <a:ext cx="457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</a:rPr>
              <a:t>7</a:t>
            </a:r>
            <a:endParaRPr lang="ru-RU" sz="2000" b="0" cap="none" spc="0" dirty="0">
              <a:ln w="0"/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050" y="0"/>
            <a:ext cx="8712200" cy="6858000"/>
            <a:chOff x="-19050" y="0"/>
            <a:chExt cx="87122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150352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8311" y="3277819"/>
              <a:ext cx="5611749" cy="12195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8311" y="4497323"/>
              <a:ext cx="5348224" cy="12195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51126" y="503681"/>
              <a:ext cx="2609850" cy="3175"/>
            </a:xfrm>
            <a:custGeom>
              <a:avLst/>
              <a:gdLst/>
              <a:ahLst/>
              <a:cxnLst/>
              <a:rect l="l" t="t" r="r" b="b"/>
              <a:pathLst>
                <a:path w="2609850" h="3175">
                  <a:moveTo>
                    <a:pt x="0" y="0"/>
                  </a:moveTo>
                  <a:lnTo>
                    <a:pt x="2609723" y="2793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60976" y="234695"/>
              <a:ext cx="541020" cy="54101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223509" y="697230"/>
              <a:ext cx="1579880" cy="702310"/>
            </a:xfrm>
            <a:custGeom>
              <a:avLst/>
              <a:gdLst/>
              <a:ahLst/>
              <a:cxnLst/>
              <a:rect l="l" t="t" r="r" b="b"/>
              <a:pathLst>
                <a:path w="1579879" h="702310">
                  <a:moveTo>
                    <a:pt x="0" y="0"/>
                  </a:moveTo>
                  <a:lnTo>
                    <a:pt x="1579753" y="701929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531619"/>
              <a:ext cx="3211195" cy="38100"/>
            </a:xfrm>
            <a:custGeom>
              <a:avLst/>
              <a:gdLst/>
              <a:ahLst/>
              <a:cxnLst/>
              <a:rect l="l" t="t" r="r" b="b"/>
              <a:pathLst>
                <a:path w="3211195" h="38100">
                  <a:moveTo>
                    <a:pt x="3210941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210941" y="38100"/>
                  </a:lnTo>
                  <a:lnTo>
                    <a:pt x="3210941" y="0"/>
                  </a:lnTo>
                  <a:close/>
                </a:path>
              </a:pathLst>
            </a:custGeom>
            <a:solidFill>
              <a:srgbClr val="2E6E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1067" y="1321308"/>
              <a:ext cx="541019" cy="54101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41042" y="2564129"/>
              <a:ext cx="2461895" cy="12700"/>
            </a:xfrm>
            <a:custGeom>
              <a:avLst/>
              <a:gdLst/>
              <a:ahLst/>
              <a:cxnLst/>
              <a:rect l="l" t="t" r="r" b="b"/>
              <a:pathLst>
                <a:path w="2461895" h="12700">
                  <a:moveTo>
                    <a:pt x="0" y="0"/>
                  </a:moveTo>
                  <a:lnTo>
                    <a:pt x="2461513" y="12192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01540" y="2304288"/>
              <a:ext cx="542544" cy="5425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52850" y="1590294"/>
              <a:ext cx="2971165" cy="1905"/>
            </a:xfrm>
            <a:custGeom>
              <a:avLst/>
              <a:gdLst/>
              <a:ahLst/>
              <a:cxnLst/>
              <a:rect l="l" t="t" r="r" b="b"/>
              <a:pathLst>
                <a:path w="2971165" h="1905">
                  <a:moveTo>
                    <a:pt x="0" y="1777"/>
                  </a:moveTo>
                  <a:lnTo>
                    <a:pt x="297091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23888" y="3694176"/>
              <a:ext cx="541019" cy="5410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23888" y="1319783"/>
              <a:ext cx="541019" cy="5410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165597" y="1782317"/>
              <a:ext cx="1638300" cy="1991995"/>
            </a:xfrm>
            <a:custGeom>
              <a:avLst/>
              <a:gdLst/>
              <a:ahLst/>
              <a:cxnLst/>
              <a:rect l="l" t="t" r="r" b="b"/>
              <a:pathLst>
                <a:path w="1638300" h="1991995">
                  <a:moveTo>
                    <a:pt x="0" y="986028"/>
                  </a:moveTo>
                  <a:lnTo>
                    <a:pt x="1638173" y="1991741"/>
                  </a:lnTo>
                </a:path>
                <a:path w="1638300" h="1991995">
                  <a:moveTo>
                    <a:pt x="1638046" y="0"/>
                  </a:moveTo>
                  <a:lnTo>
                    <a:pt x="79248" y="793877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2541761"/>
              <a:ext cx="1699260" cy="22225"/>
            </a:xfrm>
            <a:custGeom>
              <a:avLst/>
              <a:gdLst/>
              <a:ahLst/>
              <a:cxnLst/>
              <a:rect l="l" t="t" r="r" b="b"/>
              <a:pathLst>
                <a:path w="1699260" h="22225">
                  <a:moveTo>
                    <a:pt x="0" y="0"/>
                  </a:moveTo>
                  <a:lnTo>
                    <a:pt x="1699133" y="21987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99260" y="2292095"/>
              <a:ext cx="541019" cy="5425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50352" y="6085332"/>
              <a:ext cx="542544" cy="54102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186421" y="4156709"/>
              <a:ext cx="1044575" cy="2008505"/>
            </a:xfrm>
            <a:custGeom>
              <a:avLst/>
              <a:gdLst/>
              <a:ahLst/>
              <a:cxnLst/>
              <a:rect l="l" t="t" r="r" b="b"/>
              <a:pathLst>
                <a:path w="1044575" h="2008504">
                  <a:moveTo>
                    <a:pt x="0" y="0"/>
                  </a:moveTo>
                  <a:lnTo>
                    <a:pt x="1044321" y="2008174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805928" y="234695"/>
              <a:ext cx="541020" cy="5410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95921" y="697230"/>
              <a:ext cx="889635" cy="2997200"/>
            </a:xfrm>
            <a:custGeom>
              <a:avLst/>
              <a:gdLst/>
              <a:ahLst/>
              <a:cxnLst/>
              <a:rect l="l" t="t" r="r" b="b"/>
              <a:pathLst>
                <a:path w="889634" h="2997200">
                  <a:moveTo>
                    <a:pt x="889380" y="0"/>
                  </a:moveTo>
                  <a:lnTo>
                    <a:pt x="190500" y="701929"/>
                  </a:lnTo>
                </a:path>
                <a:path w="889634" h="2997200">
                  <a:moveTo>
                    <a:pt x="0" y="1164336"/>
                  </a:moveTo>
                  <a:lnTo>
                    <a:pt x="0" y="2996819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9344" y="231647"/>
              <a:ext cx="541019" cy="5410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0" y="487602"/>
              <a:ext cx="1610360" cy="15240"/>
            </a:xfrm>
            <a:custGeom>
              <a:avLst/>
              <a:gdLst/>
              <a:ahLst/>
              <a:cxnLst/>
              <a:rect l="l" t="t" r="r" b="b"/>
              <a:pathLst>
                <a:path w="1610360" h="15240">
                  <a:moveTo>
                    <a:pt x="0" y="0"/>
                  </a:moveTo>
                  <a:lnTo>
                    <a:pt x="1609979" y="15190"/>
                  </a:lnTo>
                </a:path>
              </a:pathLst>
            </a:custGeom>
            <a:ln w="38099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02758" y="505205"/>
              <a:ext cx="2503170" cy="0"/>
            </a:xfrm>
            <a:custGeom>
              <a:avLst/>
              <a:gdLst/>
              <a:ahLst/>
              <a:cxnLst/>
              <a:rect l="l" t="t" r="r" b="b"/>
              <a:pathLst>
                <a:path w="2503170">
                  <a:moveTo>
                    <a:pt x="2503169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328659" y="231647"/>
            <a:ext cx="3882390" cy="541020"/>
            <a:chOff x="8328659" y="231647"/>
            <a:chExt cx="3882390" cy="541020"/>
          </a:xfrm>
        </p:grpSpPr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15243" y="231647"/>
              <a:ext cx="542544" cy="5410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347709" y="503681"/>
              <a:ext cx="2368550" cy="3175"/>
            </a:xfrm>
            <a:custGeom>
              <a:avLst/>
              <a:gdLst/>
              <a:ahLst/>
              <a:cxnLst/>
              <a:rect l="l" t="t" r="r" b="b"/>
              <a:pathLst>
                <a:path w="2368550" h="3175">
                  <a:moveTo>
                    <a:pt x="2368423" y="0"/>
                  </a:moveTo>
                  <a:lnTo>
                    <a:pt x="0" y="2793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258549" y="505374"/>
              <a:ext cx="933450" cy="1270"/>
            </a:xfrm>
            <a:custGeom>
              <a:avLst/>
              <a:gdLst/>
              <a:ahLst/>
              <a:cxnLst/>
              <a:rect l="l" t="t" r="r" b="b"/>
              <a:pathLst>
                <a:path w="933450" h="1270">
                  <a:moveTo>
                    <a:pt x="933450" y="0"/>
                  </a:moveTo>
                  <a:lnTo>
                    <a:pt x="0" y="1101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2029205" y="691133"/>
            <a:ext cx="1262380" cy="709295"/>
          </a:xfrm>
          <a:custGeom>
            <a:avLst/>
            <a:gdLst/>
            <a:ahLst/>
            <a:cxnLst/>
            <a:rect l="l" t="t" r="r" b="b"/>
            <a:pathLst>
              <a:path w="1262379" h="709294">
                <a:moveTo>
                  <a:pt x="0" y="0"/>
                </a:moveTo>
                <a:lnTo>
                  <a:pt x="1261998" y="709294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61794" y="1783842"/>
            <a:ext cx="1129030" cy="588645"/>
          </a:xfrm>
          <a:custGeom>
            <a:avLst/>
            <a:gdLst/>
            <a:ahLst/>
            <a:cxnLst/>
            <a:rect l="l" t="t" r="r" b="b"/>
            <a:pathLst>
              <a:path w="1129029" h="588644">
                <a:moveTo>
                  <a:pt x="0" y="588391"/>
                </a:moveTo>
                <a:lnTo>
                  <a:pt x="1128776" y="0"/>
                </a:lnTo>
              </a:path>
            </a:pathLst>
          </a:custGeom>
          <a:ln w="38100">
            <a:solidFill>
              <a:srgbClr val="2E6E5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9321418" y="1599260"/>
            <a:ext cx="2216785" cy="443230"/>
            <a:chOff x="9321418" y="1599260"/>
            <a:chExt cx="2216785" cy="443230"/>
          </a:xfrm>
        </p:grpSpPr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437242" y="1599260"/>
              <a:ext cx="1986152" cy="22128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321418" y="1820926"/>
              <a:ext cx="2216530" cy="220979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94192" y="1496567"/>
            <a:ext cx="729996" cy="620267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8693657" y="6085332"/>
            <a:ext cx="3498850" cy="541020"/>
            <a:chOff x="8693657" y="6085332"/>
            <a:chExt cx="3498850" cy="541020"/>
          </a:xfrm>
        </p:grpSpPr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417807" y="6085332"/>
              <a:ext cx="542544" cy="54102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693657" y="6355842"/>
              <a:ext cx="2725420" cy="0"/>
            </a:xfrm>
            <a:custGeom>
              <a:avLst/>
              <a:gdLst/>
              <a:ahLst/>
              <a:cxnLst/>
              <a:rect l="l" t="t" r="r" b="b"/>
              <a:pathLst>
                <a:path w="2725420">
                  <a:moveTo>
                    <a:pt x="2725420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2E6E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961113" y="6336792"/>
              <a:ext cx="231140" cy="38100"/>
            </a:xfrm>
            <a:custGeom>
              <a:avLst/>
              <a:gdLst/>
              <a:ahLst/>
              <a:cxnLst/>
              <a:rect l="l" t="t" r="r" b="b"/>
              <a:pathLst>
                <a:path w="231140" h="38100">
                  <a:moveTo>
                    <a:pt x="0" y="38100"/>
                  </a:moveTo>
                  <a:lnTo>
                    <a:pt x="230884" y="38100"/>
                  </a:lnTo>
                  <a:lnTo>
                    <a:pt x="230884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2E6E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0" name="object 4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578595" y="2700527"/>
            <a:ext cx="455675" cy="452627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89264" y="3419855"/>
            <a:ext cx="455675" cy="451104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9408921" y="3476244"/>
            <a:ext cx="2160905" cy="365760"/>
            <a:chOff x="9408921" y="3476244"/>
            <a:chExt cx="2160905" cy="365760"/>
          </a:xfrm>
        </p:grpSpPr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408921" y="3476244"/>
              <a:ext cx="1504060" cy="36575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797285" y="3476244"/>
              <a:ext cx="188975" cy="36575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891773" y="3476244"/>
              <a:ext cx="343357" cy="36575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120627" y="3476244"/>
              <a:ext cx="188975" cy="36575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215115" y="3476244"/>
              <a:ext cx="354329" cy="365759"/>
            </a:xfrm>
            <a:prstGeom prst="rect">
              <a:avLst/>
            </a:prstGeom>
          </p:spPr>
        </p:pic>
      </p:grpSp>
      <p:pic>
        <p:nvPicPr>
          <p:cNvPr id="48" name="object 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471659" y="2709672"/>
            <a:ext cx="1803019" cy="36576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9499092" y="4239514"/>
            <a:ext cx="1416050" cy="365760"/>
            <a:chOff x="9499092" y="4239514"/>
            <a:chExt cx="1416050" cy="365760"/>
          </a:xfrm>
        </p:grpSpPr>
        <p:pic>
          <p:nvPicPr>
            <p:cNvPr id="50" name="object 5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499092" y="4239514"/>
              <a:ext cx="928116" cy="3657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294620" y="4239514"/>
              <a:ext cx="620331" cy="365760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575669" y="5006340"/>
            <a:ext cx="455432" cy="472440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9471659" y="5012182"/>
            <a:ext cx="1078992" cy="365759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8575547" y="4213859"/>
            <a:ext cx="455930" cy="454659"/>
            <a:chOff x="8575547" y="4213859"/>
            <a:chExt cx="455930" cy="454659"/>
          </a:xfrm>
        </p:grpSpPr>
        <p:pic>
          <p:nvPicPr>
            <p:cNvPr id="55" name="object 5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575547" y="4213859"/>
              <a:ext cx="455675" cy="45415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36507" y="4329683"/>
              <a:ext cx="301751" cy="2529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2104</TotalTime>
  <Words>354</Words>
  <Application>Microsoft Office PowerPoint</Application>
  <PresentationFormat>Широкоэкранный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Courier New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Новикова</dc:creator>
  <cp:lastModifiedBy>Кан Дмитрий Александрович</cp:lastModifiedBy>
  <cp:revision>19</cp:revision>
  <dcterms:created xsi:type="dcterms:W3CDTF">2024-02-12T23:44:26Z</dcterms:created>
  <dcterms:modified xsi:type="dcterms:W3CDTF">2024-02-16T05:25:06Z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2023-06-14T00:00:00Z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2024-02-12T00:00:00Z</vt:filetime>
  </property>
</Properties>
</file>